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  <p:sldId id="272" r:id="rId19"/>
    <p:sldId id="273" r:id="rId20"/>
    <p:sldId id="277" r:id="rId21"/>
    <p:sldId id="274" r:id="rId22"/>
    <p:sldId id="275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4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55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59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0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95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19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92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7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60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8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0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4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7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7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A52D-B555-4B33-8861-30F3B586045F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1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hyperlink" Target="https://sport.plzen.cz/" TargetMode="Externa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metkova@plzen.eu" TargetMode="External"/><Relationship Id="rId3" Type="http://schemas.openxmlformats.org/officeDocument/2006/relationships/hyperlink" Target="mailto:radovap@plzen.eu" TargetMode="External"/><Relationship Id="rId7" Type="http://schemas.openxmlformats.org/officeDocument/2006/relationships/hyperlink" Target="mailto:silhavy@plzen.eu" TargetMode="External"/><Relationship Id="rId2" Type="http://schemas.openxmlformats.org/officeDocument/2006/relationships/hyperlink" Target="mailto:stochlova@plzen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tkovak@plzen.eu" TargetMode="External"/><Relationship Id="rId5" Type="http://schemas.openxmlformats.org/officeDocument/2006/relationships/hyperlink" Target="mailto:mleziva@plzen.eu" TargetMode="External"/><Relationship Id="rId4" Type="http://schemas.openxmlformats.org/officeDocument/2006/relationships/hyperlink" Target="mailto:hanzalova@plzen.eu" TargetMode="External"/><Relationship Id="rId9" Type="http://schemas.openxmlformats.org/officeDocument/2006/relationships/hyperlink" Target="mailto:strakova@plzen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tace.plzen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E3E3E3"/>
            </a:gs>
            <a:gs pos="99000">
              <a:schemeClr val="bg2">
                <a:tint val="93000"/>
                <a:satMod val="150000"/>
                <a:shade val="98000"/>
                <a:alpha val="79000"/>
                <a:lumMod val="84000"/>
                <a:lumOff val="16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port.plzen.cz/images/SportovniPlzen2020.svg">
            <a:extLst>
              <a:ext uri="{FF2B5EF4-FFF2-40B4-BE49-F238E27FC236}">
                <a16:creationId xmlns:a16="http://schemas.microsoft.com/office/drawing/2014/main" id="{5DF245F8-99EC-4DF3-AAA1-39D88B5C4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99B143-3F3E-4A89-9946-7EC4C99C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9" y="0"/>
            <a:ext cx="4959106" cy="107899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67E1CF0-5A63-49B0-8623-B1E0D5866247}"/>
              </a:ext>
            </a:extLst>
          </p:cNvPr>
          <p:cNvSpPr/>
          <p:nvPr/>
        </p:nvSpPr>
        <p:spPr>
          <a:xfrm>
            <a:off x="119837" y="2028616"/>
            <a:ext cx="1063343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školení Odboru sportu</a:t>
            </a:r>
            <a:endParaRPr lang="cs-CZ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1B6FB8-8988-4EA9-B15C-A2183A30F8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14" y="5340599"/>
            <a:ext cx="1450975" cy="143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39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A5AB82-51F3-4062-99A4-A5524E4B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6679"/>
            <a:ext cx="8596668" cy="503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b="1" u="sng" dirty="0"/>
              <a:t>Přílohou žádosti musí být: </a:t>
            </a:r>
          </a:p>
          <a:p>
            <a:r>
              <a:rPr lang="cs-CZ" sz="2000" dirty="0"/>
              <a:t>a) formulář žádosti </a:t>
            </a:r>
          </a:p>
          <a:p>
            <a:r>
              <a:rPr lang="cs-CZ" sz="2000" dirty="0"/>
              <a:t>b) popis akce </a:t>
            </a:r>
          </a:p>
          <a:p>
            <a:r>
              <a:rPr lang="cs-CZ" sz="2000" dirty="0"/>
              <a:t>c) položkový rozpočet sportovní akce </a:t>
            </a:r>
          </a:p>
          <a:p>
            <a:r>
              <a:rPr lang="cs-CZ" sz="2000" dirty="0"/>
              <a:t>d) doklad o vedení účtu u peněžního ústavu </a:t>
            </a:r>
          </a:p>
          <a:p>
            <a:r>
              <a:rPr lang="cs-CZ" sz="2000" dirty="0"/>
              <a:t>e) </a:t>
            </a:r>
            <a:r>
              <a:rPr lang="cs-CZ" sz="2000" b="1" dirty="0"/>
              <a:t>úplný výpis</a:t>
            </a:r>
            <a:r>
              <a:rPr lang="cs-CZ" sz="2000" dirty="0"/>
              <a:t> z veřejného rejstříku o Evidenci skutečných majitelů </a:t>
            </a:r>
          </a:p>
          <a:p>
            <a:r>
              <a:rPr lang="pt-BR" sz="2000" dirty="0"/>
              <a:t>f) identifikace osob (viz příloha) </a:t>
            </a:r>
          </a:p>
          <a:p>
            <a:r>
              <a:rPr lang="cs-CZ" sz="2000" dirty="0"/>
              <a:t>g) výsledková listina z předchozího ročníku (pokud se konal) </a:t>
            </a:r>
          </a:p>
        </p:txBody>
      </p:sp>
    </p:spTree>
    <p:extLst>
      <p:ext uri="{BB962C8B-B14F-4D97-AF65-F5344CB8AC3E}">
        <p14:creationId xmlns:p14="http://schemas.microsoft.com/office/powerpoint/2010/main" val="321375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806B5-7A7C-4200-82B9-855E7BD4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451"/>
            <a:ext cx="8596668" cy="1400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Rekonstrukce, výstavba a rozvoj sportovních zařízení, areálů a související infrastruktury na území města Plzně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EFAA35-80BD-44D0-A477-EE5DB904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32139"/>
            <a:ext cx="8596668" cy="3916261"/>
          </a:xfrm>
        </p:spPr>
        <p:txBody>
          <a:bodyPr/>
          <a:lstStyle/>
          <a:p>
            <a:r>
              <a:rPr lang="cs-CZ" dirty="0"/>
              <a:t>Administrátorka: </a:t>
            </a:r>
            <a:r>
              <a:rPr lang="cs-CZ" b="1" dirty="0"/>
              <a:t>Tereza Straková </a:t>
            </a:r>
          </a:p>
          <a:p>
            <a:r>
              <a:rPr lang="cs-CZ" dirty="0"/>
              <a:t>Žádosti od </a:t>
            </a:r>
            <a:r>
              <a:rPr lang="cs-CZ" b="1" dirty="0"/>
              <a:t>1.12.2024</a:t>
            </a:r>
            <a:r>
              <a:rPr lang="cs-CZ" dirty="0"/>
              <a:t> do </a:t>
            </a:r>
            <a:r>
              <a:rPr lang="cs-CZ" b="1" dirty="0"/>
              <a:t>16.12.2024</a:t>
            </a:r>
            <a:r>
              <a:rPr lang="cs-CZ" dirty="0"/>
              <a:t> (12:00)</a:t>
            </a:r>
          </a:p>
          <a:p>
            <a:r>
              <a:rPr lang="cs-CZ" dirty="0"/>
              <a:t>Maximální částka žádosti a zároveň maximální výše dotace, kterou je možno poskytnout činí </a:t>
            </a:r>
            <a:r>
              <a:rPr lang="cs-CZ" b="1" dirty="0"/>
              <a:t>1</a:t>
            </a:r>
            <a:r>
              <a:rPr lang="cs-CZ" dirty="0"/>
              <a:t> mil. Kč.</a:t>
            </a:r>
          </a:p>
          <a:p>
            <a:r>
              <a:rPr lang="cs-CZ" dirty="0"/>
              <a:t>Žadatelem může být pouze organizace vykazující na území města Plzně sportovní činnost minimálně dva roky před podáním žádosti o podporu a za podmínky, že taková činnost je její hlavní, případně většinovou aktivitou, a která je zároveň </a:t>
            </a:r>
            <a:r>
              <a:rPr lang="cs-CZ" b="1" dirty="0"/>
              <a:t>vlastníkem sportovního zařízení</a:t>
            </a:r>
            <a:r>
              <a:rPr lang="cs-CZ" dirty="0"/>
              <a:t>, na jehož výstavbu, rozvoj a rekonstrukci je o podporu žádáno.</a:t>
            </a:r>
          </a:p>
          <a:p>
            <a:r>
              <a:rPr lang="cs-CZ" dirty="0"/>
              <a:t>Nutnou podmínkou poskytnutí dotace je </a:t>
            </a:r>
            <a:r>
              <a:rPr lang="cs-CZ" b="1" dirty="0"/>
              <a:t>finanční spoluúčast žadatele </a:t>
            </a:r>
            <a:r>
              <a:rPr lang="cs-CZ" dirty="0"/>
              <a:t>či jiného třetího subjektu (mimo zdrojů z veřejných rozpočtů) zajištěná žadatelem </a:t>
            </a:r>
            <a:r>
              <a:rPr lang="cs-CZ" b="1" dirty="0"/>
              <a:t>ve výši minimálně 20 %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08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F8E1E-5599-4985-A655-E63D5F61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436228"/>
            <a:ext cx="9112619" cy="59729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u="sng" dirty="0"/>
              <a:t>Přílohou žádosti musí být: </a:t>
            </a:r>
          </a:p>
          <a:p>
            <a:r>
              <a:rPr lang="cs-CZ" sz="2000" dirty="0"/>
              <a:t>a) fyzický stav sportoviště (havarijní – dobrý), slovní hodnocení + fotodokumentace </a:t>
            </a:r>
          </a:p>
          <a:p>
            <a:r>
              <a:rPr lang="cs-CZ" sz="2000" dirty="0"/>
              <a:t>b) úroveň technické přípravy projektu (studie – prováděcí projektová dokumentace) </a:t>
            </a:r>
          </a:p>
          <a:p>
            <a:r>
              <a:rPr lang="cs-CZ" sz="2000" dirty="0"/>
              <a:t>c) </a:t>
            </a:r>
            <a:r>
              <a:rPr lang="cs-CZ" sz="2000" b="1" dirty="0"/>
              <a:t>úplný</a:t>
            </a:r>
            <a:r>
              <a:rPr lang="cs-CZ" sz="2000" dirty="0"/>
              <a:t> výpis z rejstříku evidence skutečných majitelů (max. 6 měsíců starý) </a:t>
            </a:r>
          </a:p>
          <a:p>
            <a:r>
              <a:rPr lang="cs-CZ" sz="2000" dirty="0"/>
              <a:t>d) doklad o vedení účtu u peněžního ústavu </a:t>
            </a:r>
          </a:p>
          <a:p>
            <a:r>
              <a:rPr lang="cs-CZ" sz="2000" dirty="0"/>
              <a:t>e) </a:t>
            </a:r>
            <a:r>
              <a:rPr lang="cs-CZ" sz="2400" dirty="0"/>
              <a:t>doklad</a:t>
            </a:r>
            <a:r>
              <a:rPr lang="cs-CZ" sz="2000" dirty="0"/>
              <a:t> o vlastnickém vztahu k nemovitosti, které se žádost o podporu týká, nebo kopie příslušných smluv, má-li žadatel nemovitost v nájmu či výpůjčce, včetně souhlasu pronajímatele (</a:t>
            </a:r>
            <a:r>
              <a:rPr lang="cs-CZ" sz="2000" dirty="0" err="1"/>
              <a:t>půjčitele</a:t>
            </a:r>
            <a:r>
              <a:rPr lang="cs-CZ" sz="2000" dirty="0"/>
              <a:t>) s provedením prací, jež jsou předmětem tohoto dotačního programu a jeho potvrzením o seznámení s grantovými podmínkami, </a:t>
            </a:r>
          </a:p>
          <a:p>
            <a:r>
              <a:rPr lang="cs-CZ" sz="2000" dirty="0"/>
              <a:t>f) územní rozhodnutí, stavební povolení nebo doklad o ohlášení stavby, případně včetně nabytí právní moci, pokud již bylo vydáno </a:t>
            </a:r>
          </a:p>
          <a:p>
            <a:r>
              <a:rPr lang="cs-CZ" sz="2000" dirty="0"/>
              <a:t>g) projektová dokumentace v případě zákonné potřeby </a:t>
            </a:r>
          </a:p>
          <a:p>
            <a:r>
              <a:rPr lang="cs-CZ" sz="2000" dirty="0"/>
              <a:t>h) smlouvy o dílo, pokud již byly podepsány </a:t>
            </a:r>
          </a:p>
          <a:p>
            <a:r>
              <a:rPr lang="cs-CZ" sz="2000" dirty="0"/>
              <a:t>ch) identifikace osob zastupující sportovní subjekt</a:t>
            </a:r>
          </a:p>
        </p:txBody>
      </p:sp>
    </p:spTree>
    <p:extLst>
      <p:ext uri="{BB962C8B-B14F-4D97-AF65-F5344CB8AC3E}">
        <p14:creationId xmlns:p14="http://schemas.microsoft.com/office/powerpoint/2010/main" val="85257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7BEA9-6647-4CCE-8474-4F52502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2673"/>
            <a:ext cx="8596668" cy="175791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Výzva k podání žádosti o finanční dar pro reprezentanty ČR ve věkové kategorii 12 až 23 let a handicapované – reprezentanty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54667D-23B7-4A15-8180-B49C20AD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2"/>
          </a:xfrm>
        </p:spPr>
        <p:txBody>
          <a:bodyPr>
            <a:normAutofit/>
          </a:bodyPr>
          <a:lstStyle/>
          <a:p>
            <a:r>
              <a:rPr lang="cs-CZ" dirty="0"/>
              <a:t>Administrátorka: </a:t>
            </a:r>
            <a:r>
              <a:rPr lang="cs-CZ" b="1" dirty="0"/>
              <a:t>Ing. Bc. Olga Smetková</a:t>
            </a:r>
          </a:p>
          <a:p>
            <a:r>
              <a:rPr lang="cs-CZ" dirty="0"/>
              <a:t>Maximální částka žádosti a zároveň maximální výše dotace, kterou je možno poskytnout činí </a:t>
            </a:r>
            <a:r>
              <a:rPr lang="cs-CZ" b="1" dirty="0"/>
              <a:t>50</a:t>
            </a:r>
            <a:r>
              <a:rPr lang="cs-CZ" dirty="0"/>
              <a:t> tis. Kč.</a:t>
            </a:r>
            <a:endParaRPr lang="cs-CZ" b="1" dirty="0"/>
          </a:p>
          <a:p>
            <a:r>
              <a:rPr lang="cs-CZ" dirty="0"/>
              <a:t>Žadatelem může být pouze </a:t>
            </a:r>
            <a:r>
              <a:rPr lang="cs-CZ" b="1" dirty="0"/>
              <a:t>fyzická osoba</a:t>
            </a:r>
            <a:r>
              <a:rPr lang="cs-CZ" dirty="0"/>
              <a:t> – sportovec reprezentující ČR s trvalým bydlištěm na území města Plzně nebo ten, který je členem sportovní neziskové organizace (dále „klub“) se sídlem na území města Plzně. </a:t>
            </a:r>
          </a:p>
          <a:p>
            <a:r>
              <a:rPr lang="cs-CZ" dirty="0"/>
              <a:t>Podpora je určena pouze pro </a:t>
            </a:r>
            <a:r>
              <a:rPr lang="cs-CZ" b="1" dirty="0"/>
              <a:t>reprezentanty ČR </a:t>
            </a:r>
            <a:r>
              <a:rPr lang="cs-CZ" dirty="0"/>
              <a:t>ve věkové kategorii od </a:t>
            </a:r>
            <a:r>
              <a:rPr lang="cs-CZ" b="1" dirty="0"/>
              <a:t>12</a:t>
            </a:r>
            <a:r>
              <a:rPr lang="cs-CZ" dirty="0"/>
              <a:t> do </a:t>
            </a:r>
            <a:r>
              <a:rPr lang="cs-CZ" b="1" dirty="0"/>
              <a:t>23</a:t>
            </a:r>
            <a:r>
              <a:rPr lang="cs-CZ" dirty="0"/>
              <a:t> let a dále pro handicapované sportovce – reprezentanty ČR – bez věkového omezení. </a:t>
            </a:r>
          </a:p>
          <a:p>
            <a:r>
              <a:rPr lang="cs-CZ" dirty="0"/>
              <a:t>V případě nezletilého sportovce, tj. mladšího 18 let, je žadatelem jeho zákonný zástupce (rodič, opatrovník apod.).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35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0C06E-642F-4465-B930-C563488C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2643"/>
            <a:ext cx="8596668" cy="724250"/>
          </a:xfrm>
        </p:spPr>
        <p:txBody>
          <a:bodyPr/>
          <a:lstStyle/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Časté</a:t>
            </a:r>
            <a:r>
              <a:rPr lang="cs-CZ" dirty="0"/>
              <a:t> </a:t>
            </a:r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202FD-C685-47F3-8550-7E12749B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6892"/>
            <a:ext cx="8596668" cy="5588465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/>
              <a:t>Je možné změnit účet např. z důvodu změny vedení klubu ?</a:t>
            </a:r>
          </a:p>
          <a:p>
            <a:r>
              <a:rPr lang="cs-CZ" i="1" dirty="0"/>
              <a:t>Jak zadat adresu do žádosti ?</a:t>
            </a:r>
          </a:p>
          <a:p>
            <a:r>
              <a:rPr lang="cs-CZ" i="1" dirty="0"/>
              <a:t>Kde najdu číslo smlouvy ?</a:t>
            </a:r>
          </a:p>
          <a:p>
            <a:r>
              <a:rPr lang="cs-CZ" i="1" dirty="0"/>
              <a:t>Je možné vyúčtovat dopravu automobilem ?</a:t>
            </a:r>
          </a:p>
          <a:p>
            <a:r>
              <a:rPr lang="cs-CZ" i="1" dirty="0"/>
              <a:t>Jaký je postup schvalování žádostí ?</a:t>
            </a:r>
          </a:p>
          <a:p>
            <a:r>
              <a:rPr lang="cs-CZ" i="1" dirty="0"/>
              <a:t>Můžeme vyúčtovat pouze jednu položku, když jsme žádali na více ?</a:t>
            </a:r>
          </a:p>
          <a:p>
            <a:r>
              <a:rPr lang="cs-CZ" i="1" dirty="0"/>
              <a:t>Jak získám úplný výpis z evidence skutečných majitelů ?</a:t>
            </a:r>
          </a:p>
          <a:p>
            <a:r>
              <a:rPr lang="cs-CZ" i="1" dirty="0"/>
              <a:t>Jaký rozdíl je mezi technickým a organizačním zabezpečením akce ?</a:t>
            </a:r>
          </a:p>
          <a:p>
            <a:r>
              <a:rPr lang="cs-CZ" i="1" dirty="0"/>
              <a:t>Proč se neukazují všechny povinné přílohy v systému </a:t>
            </a:r>
            <a:r>
              <a:rPr lang="cs-CZ" i="1" dirty="0" err="1"/>
              <a:t>eDotace</a:t>
            </a:r>
            <a:r>
              <a:rPr lang="cs-CZ" i="1" dirty="0"/>
              <a:t> ?</a:t>
            </a:r>
          </a:p>
          <a:p>
            <a:r>
              <a:rPr lang="cs-CZ" i="1" dirty="0"/>
              <a:t>Je možné žádat na nákup sportovního vybavení pro klub ?</a:t>
            </a:r>
          </a:p>
          <a:p>
            <a:r>
              <a:rPr lang="cs-CZ" i="1" dirty="0"/>
              <a:t>Trenéři v plzeňských školách - způsob výběru ZŠ, propagace, seznámení s náplní, připravenost studentů, komunikace s vedením ZŠ a učiteli TV.</a:t>
            </a:r>
          </a:p>
          <a:p>
            <a:r>
              <a:rPr lang="cs-CZ" i="1" dirty="0"/>
              <a:t>Je nutné dodržet rozpočet v žádosti na korunu nebo existuje částečná tolerance ?</a:t>
            </a:r>
          </a:p>
          <a:p>
            <a:r>
              <a:rPr lang="cs-CZ" i="1" dirty="0"/>
              <a:t>Jak zapsat počet členů, kteří plánují přestup do klubu, ale přestupový termín je do konce února?</a:t>
            </a:r>
          </a:p>
          <a:p>
            <a:r>
              <a:rPr lang="cs-CZ" i="1" dirty="0"/>
              <a:t>Jakých věkových kategorií se bude v příštím roce týkat podpora z programu Můj klub, zda je řešena a hlavně rozumně vyřešena otázka </a:t>
            </a:r>
            <a:r>
              <a:rPr lang="cs-CZ" i="1" dirty="0" err="1"/>
              <a:t>tzv."duplicity</a:t>
            </a:r>
            <a:r>
              <a:rPr lang="cs-CZ" i="1" dirty="0"/>
              <a:t>„ ?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8005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6C7E01-D39C-4B3A-8AAF-45A27410E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719" r="9534" b="11427"/>
          <a:stretch/>
        </p:blipFill>
        <p:spPr>
          <a:xfrm>
            <a:off x="2894202" y="15367"/>
            <a:ext cx="4647501" cy="6842633"/>
          </a:xfrm>
        </p:spPr>
      </p:pic>
    </p:spTree>
    <p:extLst>
      <p:ext uri="{BB962C8B-B14F-4D97-AF65-F5344CB8AC3E}">
        <p14:creationId xmlns:p14="http://schemas.microsoft.com/office/powerpoint/2010/main" val="427810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42E73-B524-447C-B833-E70FCA29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70" y="694155"/>
            <a:ext cx="8596668" cy="1320800"/>
          </a:xfrm>
        </p:spPr>
        <p:txBody>
          <a:bodyPr>
            <a:normAutofit/>
          </a:bodyPr>
          <a:lstStyle/>
          <a:p>
            <a:r>
              <a:rPr lang="cs-CZ" sz="4400" u="sng" dirty="0">
                <a:solidFill>
                  <a:schemeClr val="accent2">
                    <a:lumMod val="75000"/>
                  </a:schemeClr>
                </a:solidFill>
              </a:rPr>
              <a:t>Webové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0FFDD7-6E27-47DC-8402-D0FD1A34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81" y="2125321"/>
            <a:ext cx="8596668" cy="4732679"/>
          </a:xfrm>
        </p:spPr>
        <p:txBody>
          <a:bodyPr/>
          <a:lstStyle/>
          <a:p>
            <a:r>
              <a:rPr lang="cs-CZ" sz="2800" b="1" dirty="0"/>
              <a:t>Odkaz: </a:t>
            </a: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https://sport.plzen.cz/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Grafický objekt 4" descr="Cyklistika">
            <a:extLst>
              <a:ext uri="{FF2B5EF4-FFF2-40B4-BE49-F238E27FC236}">
                <a16:creationId xmlns:a16="http://schemas.microsoft.com/office/drawing/2014/main" id="{7F409B2C-E413-48DE-98F5-4913BC662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3959" y="5282467"/>
            <a:ext cx="881378" cy="881378"/>
          </a:xfrm>
          <a:prstGeom prst="rect">
            <a:avLst/>
          </a:prstGeom>
        </p:spPr>
      </p:pic>
      <p:pic>
        <p:nvPicPr>
          <p:cNvPr id="7" name="Grafický objekt 6" descr="Fotbal">
            <a:extLst>
              <a:ext uri="{FF2B5EF4-FFF2-40B4-BE49-F238E27FC236}">
                <a16:creationId xmlns:a16="http://schemas.microsoft.com/office/drawing/2014/main" id="{3A8D532E-2FFB-4D7C-9616-2B0A2CB3A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8237" y="2870276"/>
            <a:ext cx="881378" cy="881378"/>
          </a:xfrm>
          <a:prstGeom prst="rect">
            <a:avLst/>
          </a:prstGeom>
        </p:spPr>
      </p:pic>
      <p:pic>
        <p:nvPicPr>
          <p:cNvPr id="9" name="Grafický objekt 8" descr="Plavání">
            <a:extLst>
              <a:ext uri="{FF2B5EF4-FFF2-40B4-BE49-F238E27FC236}">
                <a16:creationId xmlns:a16="http://schemas.microsoft.com/office/drawing/2014/main" id="{E65EA3F9-5C07-4F5E-A728-8CBE6CAA8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8724" y="748071"/>
            <a:ext cx="881378" cy="881378"/>
          </a:xfrm>
          <a:prstGeom prst="rect">
            <a:avLst/>
          </a:prstGeom>
        </p:spPr>
      </p:pic>
      <p:pic>
        <p:nvPicPr>
          <p:cNvPr id="11" name="Grafický objekt 10" descr="Golf">
            <a:extLst>
              <a:ext uri="{FF2B5EF4-FFF2-40B4-BE49-F238E27FC236}">
                <a16:creationId xmlns:a16="http://schemas.microsoft.com/office/drawing/2014/main" id="{3D855148-216B-4B6C-AD51-77DEFF3A61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892" y="388622"/>
            <a:ext cx="881378" cy="881378"/>
          </a:xfrm>
          <a:prstGeom prst="rect">
            <a:avLst/>
          </a:prstGeom>
        </p:spPr>
      </p:pic>
      <p:pic>
        <p:nvPicPr>
          <p:cNvPr id="13" name="Grafický objekt 12" descr="Kulturista">
            <a:extLst>
              <a:ext uri="{FF2B5EF4-FFF2-40B4-BE49-F238E27FC236}">
                <a16:creationId xmlns:a16="http://schemas.microsoft.com/office/drawing/2014/main" id="{3F2D8E49-C416-469F-A643-0E82B371DF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0791" y="203817"/>
            <a:ext cx="881378" cy="881378"/>
          </a:xfrm>
          <a:prstGeom prst="rect">
            <a:avLst/>
          </a:prstGeom>
        </p:spPr>
      </p:pic>
      <p:pic>
        <p:nvPicPr>
          <p:cNvPr id="15" name="Grafický objekt 14" descr="Prostná (gymnastika)">
            <a:extLst>
              <a:ext uri="{FF2B5EF4-FFF2-40B4-BE49-F238E27FC236}">
                <a16:creationId xmlns:a16="http://schemas.microsoft.com/office/drawing/2014/main" id="{730E5493-1B10-4696-A36B-662C4056A2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86105" y="3999933"/>
            <a:ext cx="881378" cy="881378"/>
          </a:xfrm>
          <a:prstGeom prst="rect">
            <a:avLst/>
          </a:prstGeom>
        </p:spPr>
      </p:pic>
      <p:pic>
        <p:nvPicPr>
          <p:cNvPr id="17" name="Grafický objekt 16" descr="Pálka na stolní tenis a míček">
            <a:extLst>
              <a:ext uri="{FF2B5EF4-FFF2-40B4-BE49-F238E27FC236}">
                <a16:creationId xmlns:a16="http://schemas.microsoft.com/office/drawing/2014/main" id="{CA50C952-20F9-4BAA-AF80-5C0637CCE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19226" y="3096154"/>
            <a:ext cx="881378" cy="881378"/>
          </a:xfrm>
          <a:prstGeom prst="rect">
            <a:avLst/>
          </a:prstGeom>
        </p:spPr>
      </p:pic>
      <p:pic>
        <p:nvPicPr>
          <p:cNvPr id="19" name="Grafický objekt 18" descr="Brusle">
            <a:extLst>
              <a:ext uri="{FF2B5EF4-FFF2-40B4-BE49-F238E27FC236}">
                <a16:creationId xmlns:a16="http://schemas.microsoft.com/office/drawing/2014/main" id="{672FCC17-8848-419F-9D40-4C4866C217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3600" y="3628556"/>
            <a:ext cx="881378" cy="881378"/>
          </a:xfrm>
          <a:prstGeom prst="rect">
            <a:avLst/>
          </a:prstGeom>
        </p:spPr>
      </p:pic>
      <p:pic>
        <p:nvPicPr>
          <p:cNvPr id="21" name="Grafický objekt 20" descr="Basketbal">
            <a:extLst>
              <a:ext uri="{FF2B5EF4-FFF2-40B4-BE49-F238E27FC236}">
                <a16:creationId xmlns:a16="http://schemas.microsoft.com/office/drawing/2014/main" id="{3EF533C4-4623-4EEB-8BDB-8E8F2185B3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25390" y="4559276"/>
            <a:ext cx="881378" cy="881378"/>
          </a:xfrm>
          <a:prstGeom prst="rect">
            <a:avLst/>
          </a:prstGeom>
        </p:spPr>
      </p:pic>
      <p:pic>
        <p:nvPicPr>
          <p:cNvPr id="23" name="Grafický objekt 22" descr="Americký fotbal">
            <a:extLst>
              <a:ext uri="{FF2B5EF4-FFF2-40B4-BE49-F238E27FC236}">
                <a16:creationId xmlns:a16="http://schemas.microsoft.com/office/drawing/2014/main" id="{73A8E979-1CB8-4B6D-A4B5-F3783B8156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04727" y="5561598"/>
            <a:ext cx="881378" cy="881378"/>
          </a:xfrm>
          <a:prstGeom prst="rect">
            <a:avLst/>
          </a:prstGeom>
        </p:spPr>
      </p:pic>
      <p:pic>
        <p:nvPicPr>
          <p:cNvPr id="25" name="Grafický objekt 24" descr="Fotbalový míč">
            <a:extLst>
              <a:ext uri="{FF2B5EF4-FFF2-40B4-BE49-F238E27FC236}">
                <a16:creationId xmlns:a16="http://schemas.microsoft.com/office/drawing/2014/main" id="{07A2F889-7F8A-480E-9419-B3D0EA8B43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58569" y="5120909"/>
            <a:ext cx="881378" cy="881378"/>
          </a:xfrm>
          <a:prstGeom prst="rect">
            <a:avLst/>
          </a:prstGeom>
        </p:spPr>
      </p:pic>
      <p:pic>
        <p:nvPicPr>
          <p:cNvPr id="27" name="Grafický objekt 26" descr="Kánoe">
            <a:extLst>
              <a:ext uri="{FF2B5EF4-FFF2-40B4-BE49-F238E27FC236}">
                <a16:creationId xmlns:a16="http://schemas.microsoft.com/office/drawing/2014/main" id="{DCACF951-97B6-4006-86D7-4F005BBA070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893014" y="1476136"/>
            <a:ext cx="881378" cy="881378"/>
          </a:xfrm>
          <a:prstGeom prst="rect">
            <a:avLst/>
          </a:prstGeom>
        </p:spPr>
      </p:pic>
      <p:pic>
        <p:nvPicPr>
          <p:cNvPr id="29" name="Grafický objekt 28" descr="Horolezectví">
            <a:extLst>
              <a:ext uri="{FF2B5EF4-FFF2-40B4-BE49-F238E27FC236}">
                <a16:creationId xmlns:a16="http://schemas.microsoft.com/office/drawing/2014/main" id="{CCEC7CF1-BC31-46A4-95BB-398510BC0F4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0453169">
            <a:off x="8618656" y="71894"/>
            <a:ext cx="881378" cy="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E6D90-7EB2-437A-BD7E-19803CC5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22" y="2037717"/>
            <a:ext cx="8596668" cy="4355982"/>
          </a:xfrm>
        </p:spPr>
        <p:txBody>
          <a:bodyPr/>
          <a:lstStyle/>
          <a:p>
            <a:r>
              <a:rPr lang="cs-CZ" sz="2400" dirty="0"/>
              <a:t>Termín akce: </a:t>
            </a:r>
            <a:r>
              <a:rPr lang="cs-CZ" sz="2400" b="1" dirty="0"/>
              <a:t>16. – 24. 8. 2025</a:t>
            </a:r>
          </a:p>
          <a:p>
            <a:r>
              <a:rPr lang="cs-CZ" sz="2400" dirty="0"/>
              <a:t>Místo konání: </a:t>
            </a:r>
            <a:r>
              <a:rPr lang="cs-CZ" sz="2400" b="1" dirty="0"/>
              <a:t>Amfiteátr a park za OC Plzeň Plaza</a:t>
            </a:r>
          </a:p>
          <a:p>
            <a:endParaRPr lang="cs-CZ" b="1" dirty="0"/>
          </a:p>
          <a:p>
            <a:endParaRPr lang="cs-CZ" b="1" dirty="0"/>
          </a:p>
        </p:txBody>
      </p:sp>
      <p:grpSp>
        <p:nvGrpSpPr>
          <p:cNvPr id="68" name="Group 15">
            <a:extLst>
              <a:ext uri="{FF2B5EF4-FFF2-40B4-BE49-F238E27FC236}">
                <a16:creationId xmlns:a16="http://schemas.microsoft.com/office/drawing/2014/main" id="{CA34C5B4-3572-4FD9-AB25-89B9866DC9DD}"/>
              </a:ext>
            </a:extLst>
          </p:cNvPr>
          <p:cNvGrpSpPr>
            <a:grpSpLocks/>
          </p:cNvGrpSpPr>
          <p:nvPr/>
        </p:nvGrpSpPr>
        <p:grpSpPr>
          <a:xfrm>
            <a:off x="786385" y="641171"/>
            <a:ext cx="571500" cy="684530"/>
            <a:chOff x="0" y="0"/>
            <a:chExt cx="571500" cy="684530"/>
          </a:xfrm>
        </p:grpSpPr>
        <p:sp>
          <p:nvSpPr>
            <p:cNvPr id="69" name="Graphic 16">
              <a:extLst>
                <a:ext uri="{FF2B5EF4-FFF2-40B4-BE49-F238E27FC236}">
                  <a16:creationId xmlns:a16="http://schemas.microsoft.com/office/drawing/2014/main" id="{B08C3635-480E-47A0-A04A-8CC9AC191F3E}"/>
                </a:ext>
              </a:extLst>
            </p:cNvPr>
            <p:cNvSpPr/>
            <p:nvPr/>
          </p:nvSpPr>
          <p:spPr>
            <a:xfrm>
              <a:off x="0" y="0"/>
              <a:ext cx="571500" cy="684530"/>
            </a:xfrm>
            <a:custGeom>
              <a:avLst/>
              <a:gdLst/>
              <a:ahLst/>
              <a:cxnLst/>
              <a:rect l="l" t="t" r="r" b="b"/>
              <a:pathLst>
                <a:path w="571500" h="684530">
                  <a:moveTo>
                    <a:pt x="287972" y="0"/>
                  </a:moveTo>
                  <a:lnTo>
                    <a:pt x="232185" y="3757"/>
                  </a:lnTo>
                  <a:lnTo>
                    <a:pt x="181624" y="14785"/>
                  </a:lnTo>
                  <a:lnTo>
                    <a:pt x="136973" y="32722"/>
                  </a:lnTo>
                  <a:lnTo>
                    <a:pt x="98912" y="57202"/>
                  </a:lnTo>
                  <a:lnTo>
                    <a:pt x="68122" y="87862"/>
                  </a:lnTo>
                  <a:lnTo>
                    <a:pt x="45286" y="124338"/>
                  </a:lnTo>
                  <a:lnTo>
                    <a:pt x="31085" y="166267"/>
                  </a:lnTo>
                  <a:lnTo>
                    <a:pt x="26200" y="213283"/>
                  </a:lnTo>
                  <a:lnTo>
                    <a:pt x="31324" y="261910"/>
                  </a:lnTo>
                  <a:lnTo>
                    <a:pt x="46843" y="303348"/>
                  </a:lnTo>
                  <a:lnTo>
                    <a:pt x="72972" y="338000"/>
                  </a:lnTo>
                  <a:lnTo>
                    <a:pt x="109929" y="366271"/>
                  </a:lnTo>
                  <a:lnTo>
                    <a:pt x="157931" y="388564"/>
                  </a:lnTo>
                  <a:lnTo>
                    <a:pt x="217195" y="405282"/>
                  </a:lnTo>
                  <a:lnTo>
                    <a:pt x="325793" y="428548"/>
                  </a:lnTo>
                  <a:lnTo>
                    <a:pt x="360830" y="438855"/>
                  </a:lnTo>
                  <a:lnTo>
                    <a:pt x="382142" y="452897"/>
                  </a:lnTo>
                  <a:lnTo>
                    <a:pt x="392730" y="469307"/>
                  </a:lnTo>
                  <a:lnTo>
                    <a:pt x="395592" y="486714"/>
                  </a:lnTo>
                  <a:lnTo>
                    <a:pt x="389228" y="511493"/>
                  </a:lnTo>
                  <a:lnTo>
                    <a:pt x="370865" y="530098"/>
                  </a:lnTo>
                  <a:lnTo>
                    <a:pt x="341596" y="541796"/>
                  </a:lnTo>
                  <a:lnTo>
                    <a:pt x="302513" y="545858"/>
                  </a:lnTo>
                  <a:lnTo>
                    <a:pt x="249777" y="539191"/>
                  </a:lnTo>
                  <a:lnTo>
                    <a:pt x="208589" y="520161"/>
                  </a:lnTo>
                  <a:lnTo>
                    <a:pt x="179943" y="490228"/>
                  </a:lnTo>
                  <a:lnTo>
                    <a:pt x="164833" y="450850"/>
                  </a:lnTo>
                  <a:lnTo>
                    <a:pt x="0" y="450850"/>
                  </a:lnTo>
                  <a:lnTo>
                    <a:pt x="9411" y="501760"/>
                  </a:lnTo>
                  <a:lnTo>
                    <a:pt x="26731" y="546022"/>
                  </a:lnTo>
                  <a:lnTo>
                    <a:pt x="51106" y="583813"/>
                  </a:lnTo>
                  <a:lnTo>
                    <a:pt x="81680" y="615308"/>
                  </a:lnTo>
                  <a:lnTo>
                    <a:pt x="117602" y="640683"/>
                  </a:lnTo>
                  <a:lnTo>
                    <a:pt x="158016" y="660113"/>
                  </a:lnTo>
                  <a:lnTo>
                    <a:pt x="202068" y="673774"/>
                  </a:lnTo>
                  <a:lnTo>
                    <a:pt x="248906" y="681841"/>
                  </a:lnTo>
                  <a:lnTo>
                    <a:pt x="297675" y="684491"/>
                  </a:lnTo>
                  <a:lnTo>
                    <a:pt x="350460" y="681518"/>
                  </a:lnTo>
                  <a:lnTo>
                    <a:pt x="398650" y="672767"/>
                  </a:lnTo>
                  <a:lnTo>
                    <a:pt x="441811" y="658495"/>
                  </a:lnTo>
                  <a:lnTo>
                    <a:pt x="479515" y="638956"/>
                  </a:lnTo>
                  <a:lnTo>
                    <a:pt x="511330" y="614404"/>
                  </a:lnTo>
                  <a:lnTo>
                    <a:pt x="536824" y="585096"/>
                  </a:lnTo>
                  <a:lnTo>
                    <a:pt x="555568" y="551287"/>
                  </a:lnTo>
                  <a:lnTo>
                    <a:pt x="567131" y="513230"/>
                  </a:lnTo>
                  <a:lnTo>
                    <a:pt x="571080" y="471182"/>
                  </a:lnTo>
                  <a:lnTo>
                    <a:pt x="564774" y="419617"/>
                  </a:lnTo>
                  <a:lnTo>
                    <a:pt x="546484" y="377610"/>
                  </a:lnTo>
                  <a:lnTo>
                    <a:pt x="517151" y="344058"/>
                  </a:lnTo>
                  <a:lnTo>
                    <a:pt x="477719" y="317857"/>
                  </a:lnTo>
                  <a:lnTo>
                    <a:pt x="429130" y="297904"/>
                  </a:lnTo>
                  <a:lnTo>
                    <a:pt x="372325" y="283095"/>
                  </a:lnTo>
                  <a:lnTo>
                    <a:pt x="280225" y="263715"/>
                  </a:lnTo>
                  <a:lnTo>
                    <a:pt x="245709" y="254381"/>
                  </a:lnTo>
                  <a:lnTo>
                    <a:pt x="220826" y="241412"/>
                  </a:lnTo>
                  <a:lnTo>
                    <a:pt x="205760" y="223355"/>
                  </a:lnTo>
                  <a:lnTo>
                    <a:pt x="200698" y="198755"/>
                  </a:lnTo>
                  <a:lnTo>
                    <a:pt x="207516" y="170610"/>
                  </a:lnTo>
                  <a:lnTo>
                    <a:pt x="226882" y="150283"/>
                  </a:lnTo>
                  <a:lnTo>
                    <a:pt x="257158" y="137956"/>
                  </a:lnTo>
                  <a:lnTo>
                    <a:pt x="296710" y="133807"/>
                  </a:lnTo>
                  <a:lnTo>
                    <a:pt x="341894" y="139878"/>
                  </a:lnTo>
                  <a:lnTo>
                    <a:pt x="373899" y="156943"/>
                  </a:lnTo>
                  <a:lnTo>
                    <a:pt x="394452" y="183281"/>
                  </a:lnTo>
                  <a:lnTo>
                    <a:pt x="405282" y="217170"/>
                  </a:lnTo>
                  <a:lnTo>
                    <a:pt x="570102" y="217170"/>
                  </a:lnTo>
                  <a:lnTo>
                    <a:pt x="559600" y="162994"/>
                  </a:lnTo>
                  <a:lnTo>
                    <a:pt x="540144" y="118211"/>
                  </a:lnTo>
                  <a:lnTo>
                    <a:pt x="513338" y="82013"/>
                  </a:lnTo>
                  <a:lnTo>
                    <a:pt x="480785" y="53596"/>
                  </a:lnTo>
                  <a:lnTo>
                    <a:pt x="444091" y="32152"/>
                  </a:lnTo>
                  <a:lnTo>
                    <a:pt x="404859" y="16876"/>
                  </a:lnTo>
                  <a:lnTo>
                    <a:pt x="364692" y="6963"/>
                  </a:lnTo>
                  <a:lnTo>
                    <a:pt x="325195" y="1606"/>
                  </a:lnTo>
                  <a:lnTo>
                    <a:pt x="287972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0" name="Group 17">
            <a:extLst>
              <a:ext uri="{FF2B5EF4-FFF2-40B4-BE49-F238E27FC236}">
                <a16:creationId xmlns:a16="http://schemas.microsoft.com/office/drawing/2014/main" id="{867D5F7A-D987-47B3-A3EC-7A6C9E753B83}"/>
              </a:ext>
            </a:extLst>
          </p:cNvPr>
          <p:cNvGrpSpPr>
            <a:grpSpLocks/>
          </p:cNvGrpSpPr>
          <p:nvPr/>
        </p:nvGrpSpPr>
        <p:grpSpPr>
          <a:xfrm>
            <a:off x="1454616" y="802007"/>
            <a:ext cx="520065" cy="706120"/>
            <a:chOff x="0" y="0"/>
            <a:chExt cx="520065" cy="706120"/>
          </a:xfrm>
        </p:grpSpPr>
        <p:sp>
          <p:nvSpPr>
            <p:cNvPr id="71" name="Graphic 18">
              <a:extLst>
                <a:ext uri="{FF2B5EF4-FFF2-40B4-BE49-F238E27FC236}">
                  <a16:creationId xmlns:a16="http://schemas.microsoft.com/office/drawing/2014/main" id="{F780247D-D7C9-4DCD-80FE-09B4550600FF}"/>
                </a:ext>
              </a:extLst>
            </p:cNvPr>
            <p:cNvSpPr/>
            <p:nvPr/>
          </p:nvSpPr>
          <p:spPr>
            <a:xfrm>
              <a:off x="0" y="0"/>
              <a:ext cx="520065" cy="706120"/>
            </a:xfrm>
            <a:custGeom>
              <a:avLst/>
              <a:gdLst/>
              <a:ahLst/>
              <a:cxnLst/>
              <a:rect l="l" t="t" r="r" b="b"/>
              <a:pathLst>
                <a:path w="520065" h="706120">
                  <a:moveTo>
                    <a:pt x="158038" y="10667"/>
                  </a:moveTo>
                  <a:lnTo>
                    <a:pt x="0" y="10667"/>
                  </a:lnTo>
                  <a:lnTo>
                    <a:pt x="0" y="705840"/>
                  </a:lnTo>
                  <a:lnTo>
                    <a:pt x="158038" y="705840"/>
                  </a:lnTo>
                  <a:lnTo>
                    <a:pt x="158038" y="455701"/>
                  </a:lnTo>
                  <a:lnTo>
                    <a:pt x="405157" y="455701"/>
                  </a:lnTo>
                  <a:lnTo>
                    <a:pt x="415762" y="449789"/>
                  </a:lnTo>
                  <a:lnTo>
                    <a:pt x="450473" y="420298"/>
                  </a:lnTo>
                  <a:lnTo>
                    <a:pt x="479231" y="384263"/>
                  </a:lnTo>
                  <a:lnTo>
                    <a:pt x="491034" y="361657"/>
                  </a:lnTo>
                  <a:lnTo>
                    <a:pt x="254990" y="361657"/>
                  </a:lnTo>
                  <a:lnTo>
                    <a:pt x="229610" y="359625"/>
                  </a:lnTo>
                  <a:lnTo>
                    <a:pt x="204690" y="352682"/>
                  </a:lnTo>
                  <a:lnTo>
                    <a:pt x="180683" y="339562"/>
                  </a:lnTo>
                  <a:lnTo>
                    <a:pt x="158038" y="318998"/>
                  </a:lnTo>
                  <a:lnTo>
                    <a:pt x="158038" y="171615"/>
                  </a:lnTo>
                  <a:lnTo>
                    <a:pt x="180683" y="150893"/>
                  </a:lnTo>
                  <a:lnTo>
                    <a:pt x="204690" y="137437"/>
                  </a:lnTo>
                  <a:lnTo>
                    <a:pt x="229610" y="130161"/>
                  </a:lnTo>
                  <a:lnTo>
                    <a:pt x="254990" y="127977"/>
                  </a:lnTo>
                  <a:lnTo>
                    <a:pt x="490751" y="127977"/>
                  </a:lnTo>
                  <a:lnTo>
                    <a:pt x="479231" y="105903"/>
                  </a:lnTo>
                  <a:lnTo>
                    <a:pt x="450473" y="69929"/>
                  </a:lnTo>
                  <a:lnTo>
                    <a:pt x="415762" y="40545"/>
                  </a:lnTo>
                  <a:lnTo>
                    <a:pt x="405626" y="34924"/>
                  </a:lnTo>
                  <a:lnTo>
                    <a:pt x="158038" y="34924"/>
                  </a:lnTo>
                  <a:lnTo>
                    <a:pt x="158038" y="10667"/>
                  </a:lnTo>
                  <a:close/>
                </a:path>
                <a:path w="520065" h="706120">
                  <a:moveTo>
                    <a:pt x="405157" y="455701"/>
                  </a:moveTo>
                  <a:lnTo>
                    <a:pt x="158038" y="455701"/>
                  </a:lnTo>
                  <a:lnTo>
                    <a:pt x="185532" y="470148"/>
                  </a:lnTo>
                  <a:lnTo>
                    <a:pt x="215846" y="481141"/>
                  </a:lnTo>
                  <a:lnTo>
                    <a:pt x="249250" y="488135"/>
                  </a:lnTo>
                  <a:lnTo>
                    <a:pt x="286016" y="490588"/>
                  </a:lnTo>
                  <a:lnTo>
                    <a:pt x="332523" y="485774"/>
                  </a:lnTo>
                  <a:lnTo>
                    <a:pt x="376108" y="471894"/>
                  </a:lnTo>
                  <a:lnTo>
                    <a:pt x="405157" y="455701"/>
                  </a:lnTo>
                  <a:close/>
                </a:path>
                <a:path w="520065" h="706120">
                  <a:moveTo>
                    <a:pt x="490751" y="127977"/>
                  </a:moveTo>
                  <a:lnTo>
                    <a:pt x="254990" y="127977"/>
                  </a:lnTo>
                  <a:lnTo>
                    <a:pt x="299253" y="137174"/>
                  </a:lnTo>
                  <a:lnTo>
                    <a:pt x="334248" y="162279"/>
                  </a:lnTo>
                  <a:lnTo>
                    <a:pt x="357246" y="199563"/>
                  </a:lnTo>
                  <a:lnTo>
                    <a:pt x="365518" y="245300"/>
                  </a:lnTo>
                  <a:lnTo>
                    <a:pt x="357246" y="290881"/>
                  </a:lnTo>
                  <a:lnTo>
                    <a:pt x="334248" y="327834"/>
                  </a:lnTo>
                  <a:lnTo>
                    <a:pt x="299253" y="352610"/>
                  </a:lnTo>
                  <a:lnTo>
                    <a:pt x="254990" y="361657"/>
                  </a:lnTo>
                  <a:lnTo>
                    <a:pt x="491034" y="361657"/>
                  </a:lnTo>
                  <a:lnTo>
                    <a:pt x="501023" y="342525"/>
                  </a:lnTo>
                  <a:lnTo>
                    <a:pt x="514840" y="295923"/>
                  </a:lnTo>
                  <a:lnTo>
                    <a:pt x="519671" y="245300"/>
                  </a:lnTo>
                  <a:lnTo>
                    <a:pt x="514840" y="194395"/>
                  </a:lnTo>
                  <a:lnTo>
                    <a:pt x="501023" y="147661"/>
                  </a:lnTo>
                  <a:lnTo>
                    <a:pt x="490751" y="127977"/>
                  </a:lnTo>
                  <a:close/>
                </a:path>
                <a:path w="520065" h="706120">
                  <a:moveTo>
                    <a:pt x="286016" y="0"/>
                  </a:moveTo>
                  <a:lnTo>
                    <a:pt x="249250" y="2454"/>
                  </a:lnTo>
                  <a:lnTo>
                    <a:pt x="215846" y="9456"/>
                  </a:lnTo>
                  <a:lnTo>
                    <a:pt x="185532" y="20461"/>
                  </a:lnTo>
                  <a:lnTo>
                    <a:pt x="158038" y="34924"/>
                  </a:lnTo>
                  <a:lnTo>
                    <a:pt x="405626" y="34924"/>
                  </a:lnTo>
                  <a:lnTo>
                    <a:pt x="376108" y="18557"/>
                  </a:lnTo>
                  <a:lnTo>
                    <a:pt x="332523" y="4773"/>
                  </a:lnTo>
                  <a:lnTo>
                    <a:pt x="286016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10399E48-B260-4407-A1E5-71B555819441}"/>
              </a:ext>
            </a:extLst>
          </p:cNvPr>
          <p:cNvGrpSpPr>
            <a:grpSpLocks/>
          </p:cNvGrpSpPr>
          <p:nvPr/>
        </p:nvGrpSpPr>
        <p:grpSpPr>
          <a:xfrm>
            <a:off x="1984896" y="850398"/>
            <a:ext cx="516890" cy="495300"/>
            <a:chOff x="0" y="0"/>
            <a:chExt cx="516890" cy="495934"/>
          </a:xfrm>
        </p:grpSpPr>
        <p:sp>
          <p:nvSpPr>
            <p:cNvPr id="73" name="Graphic 20">
              <a:extLst>
                <a:ext uri="{FF2B5EF4-FFF2-40B4-BE49-F238E27FC236}">
                  <a16:creationId xmlns:a16="http://schemas.microsoft.com/office/drawing/2014/main" id="{D54B56BB-5523-4813-98E7-7C922836B48E}"/>
                </a:ext>
              </a:extLst>
            </p:cNvPr>
            <p:cNvSpPr/>
            <p:nvPr/>
          </p:nvSpPr>
          <p:spPr>
            <a:xfrm>
              <a:off x="0" y="0"/>
              <a:ext cx="516890" cy="495934"/>
            </a:xfrm>
            <a:custGeom>
              <a:avLst/>
              <a:gdLst/>
              <a:ahLst/>
              <a:cxnLst/>
              <a:rect l="l" t="t" r="r" b="b"/>
              <a:pathLst>
                <a:path w="516890" h="495934">
                  <a:moveTo>
                    <a:pt x="258864" y="0"/>
                  </a:moveTo>
                  <a:lnTo>
                    <a:pt x="210664" y="3817"/>
                  </a:lnTo>
                  <a:lnTo>
                    <a:pt x="165983" y="14888"/>
                  </a:lnTo>
                  <a:lnTo>
                    <a:pt x="125395" y="32637"/>
                  </a:lnTo>
                  <a:lnTo>
                    <a:pt x="89474" y="56491"/>
                  </a:lnTo>
                  <a:lnTo>
                    <a:pt x="58796" y="85875"/>
                  </a:lnTo>
                  <a:lnTo>
                    <a:pt x="33934" y="120215"/>
                  </a:lnTo>
                  <a:lnTo>
                    <a:pt x="15465" y="158937"/>
                  </a:lnTo>
                  <a:lnTo>
                    <a:pt x="3962" y="201467"/>
                  </a:lnTo>
                  <a:lnTo>
                    <a:pt x="0" y="247230"/>
                  </a:lnTo>
                  <a:lnTo>
                    <a:pt x="3962" y="293532"/>
                  </a:lnTo>
                  <a:lnTo>
                    <a:pt x="15465" y="336419"/>
                  </a:lnTo>
                  <a:lnTo>
                    <a:pt x="33934" y="375348"/>
                  </a:lnTo>
                  <a:lnTo>
                    <a:pt x="58796" y="409778"/>
                  </a:lnTo>
                  <a:lnTo>
                    <a:pt x="89474" y="439164"/>
                  </a:lnTo>
                  <a:lnTo>
                    <a:pt x="125395" y="462965"/>
                  </a:lnTo>
                  <a:lnTo>
                    <a:pt x="165983" y="480637"/>
                  </a:lnTo>
                  <a:lnTo>
                    <a:pt x="210664" y="491639"/>
                  </a:lnTo>
                  <a:lnTo>
                    <a:pt x="258864" y="495426"/>
                  </a:lnTo>
                  <a:lnTo>
                    <a:pt x="306776" y="491639"/>
                  </a:lnTo>
                  <a:lnTo>
                    <a:pt x="351235" y="480637"/>
                  </a:lnTo>
                  <a:lnTo>
                    <a:pt x="391657" y="462965"/>
                  </a:lnTo>
                  <a:lnTo>
                    <a:pt x="427459" y="439164"/>
                  </a:lnTo>
                  <a:lnTo>
                    <a:pt x="458058" y="409778"/>
                  </a:lnTo>
                  <a:lnTo>
                    <a:pt x="482873" y="375348"/>
                  </a:lnTo>
                  <a:lnTo>
                    <a:pt x="487994" y="364540"/>
                  </a:lnTo>
                  <a:lnTo>
                    <a:pt x="258864" y="364540"/>
                  </a:lnTo>
                  <a:lnTo>
                    <a:pt x="213223" y="355768"/>
                  </a:lnTo>
                  <a:lnTo>
                    <a:pt x="178033" y="331454"/>
                  </a:lnTo>
                  <a:lnTo>
                    <a:pt x="155385" y="294599"/>
                  </a:lnTo>
                  <a:lnTo>
                    <a:pt x="147370" y="248208"/>
                  </a:lnTo>
                  <a:lnTo>
                    <a:pt x="155385" y="202620"/>
                  </a:lnTo>
                  <a:lnTo>
                    <a:pt x="178033" y="165663"/>
                  </a:lnTo>
                  <a:lnTo>
                    <a:pt x="213223" y="140886"/>
                  </a:lnTo>
                  <a:lnTo>
                    <a:pt x="258864" y="131838"/>
                  </a:lnTo>
                  <a:lnTo>
                    <a:pt x="488410" y="131838"/>
                  </a:lnTo>
                  <a:lnTo>
                    <a:pt x="482873" y="120215"/>
                  </a:lnTo>
                  <a:lnTo>
                    <a:pt x="458058" y="85875"/>
                  </a:lnTo>
                  <a:lnTo>
                    <a:pt x="427459" y="56491"/>
                  </a:lnTo>
                  <a:lnTo>
                    <a:pt x="391657" y="32637"/>
                  </a:lnTo>
                  <a:lnTo>
                    <a:pt x="351235" y="14888"/>
                  </a:lnTo>
                  <a:lnTo>
                    <a:pt x="306776" y="3817"/>
                  </a:lnTo>
                  <a:lnTo>
                    <a:pt x="258864" y="0"/>
                  </a:lnTo>
                  <a:close/>
                </a:path>
                <a:path w="516890" h="495934">
                  <a:moveTo>
                    <a:pt x="488410" y="131838"/>
                  </a:moveTo>
                  <a:lnTo>
                    <a:pt x="258864" y="131838"/>
                  </a:lnTo>
                  <a:lnTo>
                    <a:pt x="303948" y="140886"/>
                  </a:lnTo>
                  <a:lnTo>
                    <a:pt x="338856" y="165663"/>
                  </a:lnTo>
                  <a:lnTo>
                    <a:pt x="361403" y="202620"/>
                  </a:lnTo>
                  <a:lnTo>
                    <a:pt x="369404" y="248208"/>
                  </a:lnTo>
                  <a:lnTo>
                    <a:pt x="361403" y="294599"/>
                  </a:lnTo>
                  <a:lnTo>
                    <a:pt x="338856" y="331454"/>
                  </a:lnTo>
                  <a:lnTo>
                    <a:pt x="303948" y="355768"/>
                  </a:lnTo>
                  <a:lnTo>
                    <a:pt x="258864" y="364540"/>
                  </a:lnTo>
                  <a:lnTo>
                    <a:pt x="487994" y="364540"/>
                  </a:lnTo>
                  <a:lnTo>
                    <a:pt x="501319" y="336419"/>
                  </a:lnTo>
                  <a:lnTo>
                    <a:pt x="512814" y="293532"/>
                  </a:lnTo>
                  <a:lnTo>
                    <a:pt x="516775" y="247230"/>
                  </a:lnTo>
                  <a:lnTo>
                    <a:pt x="512814" y="201467"/>
                  </a:lnTo>
                  <a:lnTo>
                    <a:pt x="501319" y="158937"/>
                  </a:lnTo>
                  <a:lnTo>
                    <a:pt x="488410" y="131838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4" name="Group 21">
            <a:extLst>
              <a:ext uri="{FF2B5EF4-FFF2-40B4-BE49-F238E27FC236}">
                <a16:creationId xmlns:a16="http://schemas.microsoft.com/office/drawing/2014/main" id="{21591DEE-614D-45F2-B993-041AAB8A0549}"/>
              </a:ext>
            </a:extLst>
          </p:cNvPr>
          <p:cNvGrpSpPr>
            <a:grpSpLocks/>
          </p:cNvGrpSpPr>
          <p:nvPr/>
        </p:nvGrpSpPr>
        <p:grpSpPr>
          <a:xfrm>
            <a:off x="2575462" y="728029"/>
            <a:ext cx="781685" cy="643255"/>
            <a:chOff x="0" y="0"/>
            <a:chExt cx="781685" cy="643255"/>
          </a:xfrm>
        </p:grpSpPr>
        <p:sp>
          <p:nvSpPr>
            <p:cNvPr id="75" name="Graphic 22">
              <a:extLst>
                <a:ext uri="{FF2B5EF4-FFF2-40B4-BE49-F238E27FC236}">
                  <a16:creationId xmlns:a16="http://schemas.microsoft.com/office/drawing/2014/main" id="{5C172B2F-7609-435D-BABE-7179DBB15145}"/>
                </a:ext>
              </a:extLst>
            </p:cNvPr>
            <p:cNvSpPr/>
            <p:nvPr/>
          </p:nvSpPr>
          <p:spPr>
            <a:xfrm>
              <a:off x="0" y="0"/>
              <a:ext cx="781685" cy="643255"/>
            </a:xfrm>
            <a:custGeom>
              <a:avLst/>
              <a:gdLst/>
              <a:ahLst/>
              <a:cxnLst/>
              <a:rect l="l" t="t" r="r" b="b"/>
              <a:pathLst>
                <a:path w="781685" h="643255">
                  <a:moveTo>
                    <a:pt x="319951" y="152209"/>
                  </a:moveTo>
                  <a:lnTo>
                    <a:pt x="271056" y="156260"/>
                  </a:lnTo>
                  <a:lnTo>
                    <a:pt x="228447" y="167855"/>
                  </a:lnTo>
                  <a:lnTo>
                    <a:pt x="191096" y="186182"/>
                  </a:lnTo>
                  <a:lnTo>
                    <a:pt x="158038" y="210400"/>
                  </a:lnTo>
                  <a:lnTo>
                    <a:pt x="158038" y="159981"/>
                  </a:lnTo>
                  <a:lnTo>
                    <a:pt x="0" y="159981"/>
                  </a:lnTo>
                  <a:lnTo>
                    <a:pt x="0" y="630199"/>
                  </a:lnTo>
                  <a:lnTo>
                    <a:pt x="158038" y="630199"/>
                  </a:lnTo>
                  <a:lnTo>
                    <a:pt x="158038" y="360680"/>
                  </a:lnTo>
                  <a:lnTo>
                    <a:pt x="188099" y="336727"/>
                  </a:lnTo>
                  <a:lnTo>
                    <a:pt x="224078" y="318757"/>
                  </a:lnTo>
                  <a:lnTo>
                    <a:pt x="267512" y="306971"/>
                  </a:lnTo>
                  <a:lnTo>
                    <a:pt x="319951" y="301536"/>
                  </a:lnTo>
                  <a:lnTo>
                    <a:pt x="319951" y="152209"/>
                  </a:lnTo>
                  <a:close/>
                </a:path>
                <a:path w="781685" h="643255">
                  <a:moveTo>
                    <a:pt x="781405" y="619531"/>
                  </a:moveTo>
                  <a:lnTo>
                    <a:pt x="763955" y="478942"/>
                  </a:lnTo>
                  <a:lnTo>
                    <a:pt x="743292" y="486486"/>
                  </a:lnTo>
                  <a:lnTo>
                    <a:pt x="722985" y="492645"/>
                  </a:lnTo>
                  <a:lnTo>
                    <a:pt x="702335" y="496811"/>
                  </a:lnTo>
                  <a:lnTo>
                    <a:pt x="680580" y="498335"/>
                  </a:lnTo>
                  <a:lnTo>
                    <a:pt x="649833" y="494093"/>
                  </a:lnTo>
                  <a:lnTo>
                    <a:pt x="626643" y="481126"/>
                  </a:lnTo>
                  <a:lnTo>
                    <a:pt x="612000" y="459079"/>
                  </a:lnTo>
                  <a:lnTo>
                    <a:pt x="606894" y="427570"/>
                  </a:lnTo>
                  <a:lnTo>
                    <a:pt x="606894" y="294741"/>
                  </a:lnTo>
                  <a:lnTo>
                    <a:pt x="766864" y="294741"/>
                  </a:lnTo>
                  <a:lnTo>
                    <a:pt x="766864" y="159969"/>
                  </a:lnTo>
                  <a:lnTo>
                    <a:pt x="606894" y="159969"/>
                  </a:lnTo>
                  <a:lnTo>
                    <a:pt x="606894" y="0"/>
                  </a:lnTo>
                  <a:lnTo>
                    <a:pt x="449821" y="0"/>
                  </a:lnTo>
                  <a:lnTo>
                    <a:pt x="449821" y="159969"/>
                  </a:lnTo>
                  <a:lnTo>
                    <a:pt x="357720" y="159969"/>
                  </a:lnTo>
                  <a:lnTo>
                    <a:pt x="357720" y="294741"/>
                  </a:lnTo>
                  <a:lnTo>
                    <a:pt x="449821" y="294741"/>
                  </a:lnTo>
                  <a:lnTo>
                    <a:pt x="449821" y="432422"/>
                  </a:lnTo>
                  <a:lnTo>
                    <a:pt x="454482" y="484073"/>
                  </a:lnTo>
                  <a:lnTo>
                    <a:pt x="468172" y="529678"/>
                  </a:lnTo>
                  <a:lnTo>
                    <a:pt x="490423" y="568553"/>
                  </a:lnTo>
                  <a:lnTo>
                    <a:pt x="520738" y="599998"/>
                  </a:lnTo>
                  <a:lnTo>
                    <a:pt x="558647" y="623328"/>
                  </a:lnTo>
                  <a:lnTo>
                    <a:pt x="603681" y="637832"/>
                  </a:lnTo>
                  <a:lnTo>
                    <a:pt x="655370" y="642810"/>
                  </a:lnTo>
                  <a:lnTo>
                    <a:pt x="679691" y="642048"/>
                  </a:lnTo>
                  <a:lnTo>
                    <a:pt x="710387" y="638810"/>
                  </a:lnTo>
                  <a:lnTo>
                    <a:pt x="745070" y="631774"/>
                  </a:lnTo>
                  <a:lnTo>
                    <a:pt x="781405" y="619531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6" name="Group 23">
            <a:extLst>
              <a:ext uri="{FF2B5EF4-FFF2-40B4-BE49-F238E27FC236}">
                <a16:creationId xmlns:a16="http://schemas.microsoft.com/office/drawing/2014/main" id="{2EACD1B4-3EAB-400D-A740-5976D3B29E13}"/>
              </a:ext>
            </a:extLst>
          </p:cNvPr>
          <p:cNvGrpSpPr>
            <a:grpSpLocks/>
          </p:cNvGrpSpPr>
          <p:nvPr/>
        </p:nvGrpSpPr>
        <p:grpSpPr>
          <a:xfrm>
            <a:off x="3401889" y="887135"/>
            <a:ext cx="781050" cy="482600"/>
            <a:chOff x="-165514" y="-101098"/>
            <a:chExt cx="781050" cy="483234"/>
          </a:xfrm>
        </p:grpSpPr>
        <p:sp>
          <p:nvSpPr>
            <p:cNvPr id="77" name="Graphic 24">
              <a:extLst>
                <a:ext uri="{FF2B5EF4-FFF2-40B4-BE49-F238E27FC236}">
                  <a16:creationId xmlns:a16="http://schemas.microsoft.com/office/drawing/2014/main" id="{76FB9458-FDE2-467C-9751-942C7B00A2E7}"/>
                </a:ext>
              </a:extLst>
            </p:cNvPr>
            <p:cNvSpPr/>
            <p:nvPr/>
          </p:nvSpPr>
          <p:spPr>
            <a:xfrm>
              <a:off x="-165514" y="-101098"/>
              <a:ext cx="781050" cy="483234"/>
            </a:xfrm>
            <a:custGeom>
              <a:avLst/>
              <a:gdLst/>
              <a:ahLst/>
              <a:cxnLst/>
              <a:rect l="l" t="t" r="r" b="b"/>
              <a:pathLst>
                <a:path w="781050" h="483234">
                  <a:moveTo>
                    <a:pt x="585609" y="0"/>
                  </a:moveTo>
                  <a:lnTo>
                    <a:pt x="537040" y="3559"/>
                  </a:lnTo>
                  <a:lnTo>
                    <a:pt x="494471" y="14662"/>
                  </a:lnTo>
                  <a:lnTo>
                    <a:pt x="455536" y="33947"/>
                  </a:lnTo>
                  <a:lnTo>
                    <a:pt x="417868" y="62052"/>
                  </a:lnTo>
                  <a:lnTo>
                    <a:pt x="388895" y="35586"/>
                  </a:lnTo>
                  <a:lnTo>
                    <a:pt x="354733" y="16119"/>
                  </a:lnTo>
                  <a:lnTo>
                    <a:pt x="316023" y="4105"/>
                  </a:lnTo>
                  <a:lnTo>
                    <a:pt x="273405" y="0"/>
                  </a:lnTo>
                  <a:lnTo>
                    <a:pt x="238066" y="2530"/>
                  </a:lnTo>
                  <a:lnTo>
                    <a:pt x="208092" y="10059"/>
                  </a:lnTo>
                  <a:lnTo>
                    <a:pt x="181933" y="22497"/>
                  </a:lnTo>
                  <a:lnTo>
                    <a:pt x="158038" y="39750"/>
                  </a:lnTo>
                  <a:lnTo>
                    <a:pt x="158038" y="12611"/>
                  </a:lnTo>
                  <a:lnTo>
                    <a:pt x="0" y="12611"/>
                  </a:lnTo>
                  <a:lnTo>
                    <a:pt x="0" y="482828"/>
                  </a:lnTo>
                  <a:lnTo>
                    <a:pt x="158038" y="482828"/>
                  </a:lnTo>
                  <a:lnTo>
                    <a:pt x="158038" y="181292"/>
                  </a:lnTo>
                  <a:lnTo>
                    <a:pt x="175081" y="163377"/>
                  </a:lnTo>
                  <a:lnTo>
                    <a:pt x="192576" y="151366"/>
                  </a:lnTo>
                  <a:lnTo>
                    <a:pt x="210252" y="144625"/>
                  </a:lnTo>
                  <a:lnTo>
                    <a:pt x="227838" y="142519"/>
                  </a:lnTo>
                  <a:lnTo>
                    <a:pt x="262695" y="148261"/>
                  </a:lnTo>
                  <a:lnTo>
                    <a:pt x="289283" y="165912"/>
                  </a:lnTo>
                  <a:lnTo>
                    <a:pt x="306237" y="196108"/>
                  </a:lnTo>
                  <a:lnTo>
                    <a:pt x="312191" y="239483"/>
                  </a:lnTo>
                  <a:lnTo>
                    <a:pt x="312191" y="482828"/>
                  </a:lnTo>
                  <a:lnTo>
                    <a:pt x="469265" y="482828"/>
                  </a:lnTo>
                  <a:lnTo>
                    <a:pt x="469265" y="214261"/>
                  </a:lnTo>
                  <a:lnTo>
                    <a:pt x="469098" y="205555"/>
                  </a:lnTo>
                  <a:lnTo>
                    <a:pt x="468660" y="196934"/>
                  </a:lnTo>
                  <a:lnTo>
                    <a:pt x="467321" y="180339"/>
                  </a:lnTo>
                  <a:lnTo>
                    <a:pt x="484939" y="162562"/>
                  </a:lnTo>
                  <a:lnTo>
                    <a:pt x="502831" y="150880"/>
                  </a:lnTo>
                  <a:lnTo>
                    <a:pt x="520903" y="144473"/>
                  </a:lnTo>
                  <a:lnTo>
                    <a:pt x="539064" y="142519"/>
                  </a:lnTo>
                  <a:lnTo>
                    <a:pt x="573924" y="148261"/>
                  </a:lnTo>
                  <a:lnTo>
                    <a:pt x="600516" y="165912"/>
                  </a:lnTo>
                  <a:lnTo>
                    <a:pt x="617474" y="196108"/>
                  </a:lnTo>
                  <a:lnTo>
                    <a:pt x="623430" y="239483"/>
                  </a:lnTo>
                  <a:lnTo>
                    <a:pt x="623430" y="482828"/>
                  </a:lnTo>
                  <a:lnTo>
                    <a:pt x="780491" y="482828"/>
                  </a:lnTo>
                  <a:lnTo>
                    <a:pt x="780491" y="214261"/>
                  </a:lnTo>
                  <a:lnTo>
                    <a:pt x="775598" y="160265"/>
                  </a:lnTo>
                  <a:lnTo>
                    <a:pt x="761530" y="113273"/>
                  </a:lnTo>
                  <a:lnTo>
                    <a:pt x="739202" y="73761"/>
                  </a:lnTo>
                  <a:lnTo>
                    <a:pt x="709530" y="42202"/>
                  </a:lnTo>
                  <a:lnTo>
                    <a:pt x="673430" y="19073"/>
                  </a:lnTo>
                  <a:lnTo>
                    <a:pt x="631818" y="4847"/>
                  </a:lnTo>
                  <a:lnTo>
                    <a:pt x="585609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8" name="Group 25">
            <a:extLst>
              <a:ext uri="{FF2B5EF4-FFF2-40B4-BE49-F238E27FC236}">
                <a16:creationId xmlns:a16="http://schemas.microsoft.com/office/drawing/2014/main" id="{38BB92A8-7D6F-4216-A47E-B58909A820D0}"/>
              </a:ext>
            </a:extLst>
          </p:cNvPr>
          <p:cNvGrpSpPr>
            <a:grpSpLocks/>
          </p:cNvGrpSpPr>
          <p:nvPr/>
        </p:nvGrpSpPr>
        <p:grpSpPr>
          <a:xfrm>
            <a:off x="4227681" y="904541"/>
            <a:ext cx="520065" cy="495300"/>
            <a:chOff x="0" y="0"/>
            <a:chExt cx="520065" cy="495934"/>
          </a:xfrm>
        </p:grpSpPr>
        <p:sp>
          <p:nvSpPr>
            <p:cNvPr id="79" name="Graphic 26">
              <a:extLst>
                <a:ext uri="{FF2B5EF4-FFF2-40B4-BE49-F238E27FC236}">
                  <a16:creationId xmlns:a16="http://schemas.microsoft.com/office/drawing/2014/main" id="{AB329DE1-9932-4CFF-BF42-98FAB9C20CF8}"/>
                </a:ext>
              </a:extLst>
            </p:cNvPr>
            <p:cNvSpPr/>
            <p:nvPr/>
          </p:nvSpPr>
          <p:spPr>
            <a:xfrm>
              <a:off x="0" y="0"/>
              <a:ext cx="520065" cy="495934"/>
            </a:xfrm>
            <a:custGeom>
              <a:avLst/>
              <a:gdLst/>
              <a:ahLst/>
              <a:cxnLst/>
              <a:rect l="l" t="t" r="r" b="b"/>
              <a:pathLst>
                <a:path w="520065" h="495934">
                  <a:moveTo>
                    <a:pt x="233667" y="0"/>
                  </a:moveTo>
                  <a:lnTo>
                    <a:pt x="187160" y="4856"/>
                  </a:lnTo>
                  <a:lnTo>
                    <a:pt x="143573" y="18859"/>
                  </a:lnTo>
                  <a:lnTo>
                    <a:pt x="103917" y="41156"/>
                  </a:lnTo>
                  <a:lnTo>
                    <a:pt x="69203" y="70896"/>
                  </a:lnTo>
                  <a:lnTo>
                    <a:pt x="40444" y="107226"/>
                  </a:lnTo>
                  <a:lnTo>
                    <a:pt x="18649" y="149295"/>
                  </a:lnTo>
                  <a:lnTo>
                    <a:pt x="4830" y="196251"/>
                  </a:lnTo>
                  <a:lnTo>
                    <a:pt x="0" y="247243"/>
                  </a:lnTo>
                  <a:lnTo>
                    <a:pt x="4830" y="297988"/>
                  </a:lnTo>
                  <a:lnTo>
                    <a:pt x="18649" y="344917"/>
                  </a:lnTo>
                  <a:lnTo>
                    <a:pt x="40444" y="387121"/>
                  </a:lnTo>
                  <a:lnTo>
                    <a:pt x="69203" y="423691"/>
                  </a:lnTo>
                  <a:lnTo>
                    <a:pt x="103917" y="453717"/>
                  </a:lnTo>
                  <a:lnTo>
                    <a:pt x="143573" y="476290"/>
                  </a:lnTo>
                  <a:lnTo>
                    <a:pt x="187160" y="490500"/>
                  </a:lnTo>
                  <a:lnTo>
                    <a:pt x="233667" y="495439"/>
                  </a:lnTo>
                  <a:lnTo>
                    <a:pt x="270993" y="492806"/>
                  </a:lnTo>
                  <a:lnTo>
                    <a:pt x="304687" y="485267"/>
                  </a:lnTo>
                  <a:lnTo>
                    <a:pt x="335106" y="473365"/>
                  </a:lnTo>
                  <a:lnTo>
                    <a:pt x="362610" y="457644"/>
                  </a:lnTo>
                  <a:lnTo>
                    <a:pt x="519683" y="457644"/>
                  </a:lnTo>
                  <a:lnTo>
                    <a:pt x="519683" y="361645"/>
                  </a:lnTo>
                  <a:lnTo>
                    <a:pt x="265671" y="361645"/>
                  </a:lnTo>
                  <a:lnTo>
                    <a:pt x="221245" y="352903"/>
                  </a:lnTo>
                  <a:lnTo>
                    <a:pt x="185915" y="328799"/>
                  </a:lnTo>
                  <a:lnTo>
                    <a:pt x="162586" y="292518"/>
                  </a:lnTo>
                  <a:lnTo>
                    <a:pt x="154165" y="247243"/>
                  </a:lnTo>
                  <a:lnTo>
                    <a:pt x="162586" y="201955"/>
                  </a:lnTo>
                  <a:lnTo>
                    <a:pt x="185915" y="165671"/>
                  </a:lnTo>
                  <a:lnTo>
                    <a:pt x="221245" y="141569"/>
                  </a:lnTo>
                  <a:lnTo>
                    <a:pt x="265671" y="132829"/>
                  </a:lnTo>
                  <a:lnTo>
                    <a:pt x="519683" y="132829"/>
                  </a:lnTo>
                  <a:lnTo>
                    <a:pt x="519683" y="36855"/>
                  </a:lnTo>
                  <a:lnTo>
                    <a:pt x="362610" y="36855"/>
                  </a:lnTo>
                  <a:lnTo>
                    <a:pt x="335106" y="21281"/>
                  </a:lnTo>
                  <a:lnTo>
                    <a:pt x="304687" y="9702"/>
                  </a:lnTo>
                  <a:lnTo>
                    <a:pt x="270993" y="2486"/>
                  </a:lnTo>
                  <a:lnTo>
                    <a:pt x="233667" y="0"/>
                  </a:lnTo>
                  <a:close/>
                </a:path>
                <a:path w="520065" h="495934">
                  <a:moveTo>
                    <a:pt x="519683" y="457644"/>
                  </a:moveTo>
                  <a:lnTo>
                    <a:pt x="362610" y="457644"/>
                  </a:lnTo>
                  <a:lnTo>
                    <a:pt x="362610" y="482841"/>
                  </a:lnTo>
                  <a:lnTo>
                    <a:pt x="519683" y="482841"/>
                  </a:lnTo>
                  <a:lnTo>
                    <a:pt x="519683" y="457644"/>
                  </a:lnTo>
                  <a:close/>
                </a:path>
                <a:path w="520065" h="495934">
                  <a:moveTo>
                    <a:pt x="519683" y="132829"/>
                  </a:moveTo>
                  <a:lnTo>
                    <a:pt x="265671" y="132829"/>
                  </a:lnTo>
                  <a:lnTo>
                    <a:pt x="290905" y="134709"/>
                  </a:lnTo>
                  <a:lnTo>
                    <a:pt x="315598" y="141316"/>
                  </a:lnTo>
                  <a:lnTo>
                    <a:pt x="339562" y="154099"/>
                  </a:lnTo>
                  <a:lnTo>
                    <a:pt x="362610" y="174510"/>
                  </a:lnTo>
                  <a:lnTo>
                    <a:pt x="362610" y="319951"/>
                  </a:lnTo>
                  <a:lnTo>
                    <a:pt x="339562" y="340374"/>
                  </a:lnTo>
                  <a:lnTo>
                    <a:pt x="315598" y="353161"/>
                  </a:lnTo>
                  <a:lnTo>
                    <a:pt x="290905" y="359766"/>
                  </a:lnTo>
                  <a:lnTo>
                    <a:pt x="265671" y="361645"/>
                  </a:lnTo>
                  <a:lnTo>
                    <a:pt x="519683" y="361645"/>
                  </a:lnTo>
                  <a:lnTo>
                    <a:pt x="519683" y="132829"/>
                  </a:lnTo>
                  <a:close/>
                </a:path>
                <a:path w="520065" h="495934">
                  <a:moveTo>
                    <a:pt x="519683" y="12611"/>
                  </a:moveTo>
                  <a:lnTo>
                    <a:pt x="362610" y="12611"/>
                  </a:lnTo>
                  <a:lnTo>
                    <a:pt x="362610" y="36855"/>
                  </a:lnTo>
                  <a:lnTo>
                    <a:pt x="519683" y="36855"/>
                  </a:lnTo>
                  <a:lnTo>
                    <a:pt x="519683" y="12611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0" name="Group 27">
            <a:extLst>
              <a:ext uri="{FF2B5EF4-FFF2-40B4-BE49-F238E27FC236}">
                <a16:creationId xmlns:a16="http://schemas.microsoft.com/office/drawing/2014/main" id="{1AEEC6AF-5C6D-4605-9392-93FC52C3F4E9}"/>
              </a:ext>
            </a:extLst>
          </p:cNvPr>
          <p:cNvGrpSpPr>
            <a:grpSpLocks/>
          </p:cNvGrpSpPr>
          <p:nvPr/>
        </p:nvGrpSpPr>
        <p:grpSpPr>
          <a:xfrm>
            <a:off x="4809950" y="898925"/>
            <a:ext cx="487045" cy="482600"/>
            <a:chOff x="0" y="11805"/>
            <a:chExt cx="487045" cy="483234"/>
          </a:xfrm>
        </p:grpSpPr>
        <p:sp>
          <p:nvSpPr>
            <p:cNvPr id="81" name="Graphic 28">
              <a:extLst>
                <a:ext uri="{FF2B5EF4-FFF2-40B4-BE49-F238E27FC236}">
                  <a16:creationId xmlns:a16="http://schemas.microsoft.com/office/drawing/2014/main" id="{E68950E7-8EBC-4D9D-ADF4-4E822111C827}"/>
                </a:ext>
              </a:extLst>
            </p:cNvPr>
            <p:cNvSpPr/>
            <p:nvPr/>
          </p:nvSpPr>
          <p:spPr>
            <a:xfrm>
              <a:off x="0" y="11805"/>
              <a:ext cx="487045" cy="483234"/>
            </a:xfrm>
            <a:custGeom>
              <a:avLst/>
              <a:gdLst/>
              <a:ahLst/>
              <a:cxnLst/>
              <a:rect l="l" t="t" r="r" b="b"/>
              <a:pathLst>
                <a:path w="487045" h="483234">
                  <a:moveTo>
                    <a:pt x="286981" y="0"/>
                  </a:moveTo>
                  <a:lnTo>
                    <a:pt x="250886" y="2862"/>
                  </a:lnTo>
                  <a:lnTo>
                    <a:pt x="217785" y="11266"/>
                  </a:lnTo>
                  <a:lnTo>
                    <a:pt x="187047" y="24940"/>
                  </a:lnTo>
                  <a:lnTo>
                    <a:pt x="158038" y="43611"/>
                  </a:lnTo>
                  <a:lnTo>
                    <a:pt x="158038" y="12611"/>
                  </a:lnTo>
                  <a:lnTo>
                    <a:pt x="0" y="12611"/>
                  </a:lnTo>
                  <a:lnTo>
                    <a:pt x="0" y="482828"/>
                  </a:lnTo>
                  <a:lnTo>
                    <a:pt x="158038" y="482828"/>
                  </a:lnTo>
                  <a:lnTo>
                    <a:pt x="158038" y="187134"/>
                  </a:lnTo>
                  <a:lnTo>
                    <a:pt x="178870" y="167481"/>
                  </a:lnTo>
                  <a:lnTo>
                    <a:pt x="200336" y="153554"/>
                  </a:lnTo>
                  <a:lnTo>
                    <a:pt x="221982" y="145263"/>
                  </a:lnTo>
                  <a:lnTo>
                    <a:pt x="243357" y="142519"/>
                  </a:lnTo>
                  <a:lnTo>
                    <a:pt x="278924" y="148261"/>
                  </a:lnTo>
                  <a:lnTo>
                    <a:pt x="306130" y="165912"/>
                  </a:lnTo>
                  <a:lnTo>
                    <a:pt x="323520" y="196108"/>
                  </a:lnTo>
                  <a:lnTo>
                    <a:pt x="329641" y="239483"/>
                  </a:lnTo>
                  <a:lnTo>
                    <a:pt x="329641" y="482828"/>
                  </a:lnTo>
                  <a:lnTo>
                    <a:pt x="486702" y="482828"/>
                  </a:lnTo>
                  <a:lnTo>
                    <a:pt x="486702" y="214261"/>
                  </a:lnTo>
                  <a:lnTo>
                    <a:pt x="481846" y="160265"/>
                  </a:lnTo>
                  <a:lnTo>
                    <a:pt x="467799" y="113273"/>
                  </a:lnTo>
                  <a:lnTo>
                    <a:pt x="445340" y="73761"/>
                  </a:lnTo>
                  <a:lnTo>
                    <a:pt x="415249" y="42202"/>
                  </a:lnTo>
                  <a:lnTo>
                    <a:pt x="378305" y="19073"/>
                  </a:lnTo>
                  <a:lnTo>
                    <a:pt x="335290" y="4847"/>
                  </a:lnTo>
                  <a:lnTo>
                    <a:pt x="286981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2" name="Group 29">
            <a:extLst>
              <a:ext uri="{FF2B5EF4-FFF2-40B4-BE49-F238E27FC236}">
                <a16:creationId xmlns:a16="http://schemas.microsoft.com/office/drawing/2014/main" id="{86FEFA24-7930-4D94-9586-7ACA55CCE02E}"/>
              </a:ext>
            </a:extLst>
          </p:cNvPr>
          <p:cNvGrpSpPr>
            <a:grpSpLocks/>
          </p:cNvGrpSpPr>
          <p:nvPr/>
        </p:nvGrpSpPr>
        <p:grpSpPr>
          <a:xfrm>
            <a:off x="5359199" y="678481"/>
            <a:ext cx="184785" cy="721360"/>
            <a:chOff x="0" y="0"/>
            <a:chExt cx="184785" cy="721360"/>
          </a:xfrm>
        </p:grpSpPr>
        <p:sp>
          <p:nvSpPr>
            <p:cNvPr id="83" name="Graphic 30">
              <a:extLst>
                <a:ext uri="{FF2B5EF4-FFF2-40B4-BE49-F238E27FC236}">
                  <a16:creationId xmlns:a16="http://schemas.microsoft.com/office/drawing/2014/main" id="{0557653D-37C5-4576-954E-5257621BE595}"/>
                </a:ext>
              </a:extLst>
            </p:cNvPr>
            <p:cNvSpPr/>
            <p:nvPr/>
          </p:nvSpPr>
          <p:spPr>
            <a:xfrm>
              <a:off x="0" y="0"/>
              <a:ext cx="184785" cy="721360"/>
            </a:xfrm>
            <a:custGeom>
              <a:avLst/>
              <a:gdLst/>
              <a:ahLst/>
              <a:cxnLst/>
              <a:rect l="l" t="t" r="r" b="b"/>
              <a:pathLst>
                <a:path w="184785" h="721360">
                  <a:moveTo>
                    <a:pt x="92113" y="0"/>
                  </a:moveTo>
                  <a:lnTo>
                    <a:pt x="56037" y="6710"/>
                  </a:lnTo>
                  <a:lnTo>
                    <a:pt x="26782" y="25328"/>
                  </a:lnTo>
                  <a:lnTo>
                    <a:pt x="7164" y="53583"/>
                  </a:lnTo>
                  <a:lnTo>
                    <a:pt x="0" y="89204"/>
                  </a:lnTo>
                  <a:lnTo>
                    <a:pt x="7164" y="124255"/>
                  </a:lnTo>
                  <a:lnTo>
                    <a:pt x="26782" y="152220"/>
                  </a:lnTo>
                  <a:lnTo>
                    <a:pt x="56037" y="170734"/>
                  </a:lnTo>
                  <a:lnTo>
                    <a:pt x="92113" y="177431"/>
                  </a:lnTo>
                  <a:lnTo>
                    <a:pt x="127776" y="170734"/>
                  </a:lnTo>
                  <a:lnTo>
                    <a:pt x="157076" y="152220"/>
                  </a:lnTo>
                  <a:lnTo>
                    <a:pt x="176923" y="124255"/>
                  </a:lnTo>
                  <a:lnTo>
                    <a:pt x="184226" y="89204"/>
                  </a:lnTo>
                  <a:lnTo>
                    <a:pt x="176923" y="53583"/>
                  </a:lnTo>
                  <a:lnTo>
                    <a:pt x="157076" y="25328"/>
                  </a:lnTo>
                  <a:lnTo>
                    <a:pt x="127776" y="6710"/>
                  </a:lnTo>
                  <a:lnTo>
                    <a:pt x="92113" y="0"/>
                  </a:lnTo>
                  <a:close/>
                </a:path>
                <a:path w="184785" h="721360">
                  <a:moveTo>
                    <a:pt x="171615" y="251117"/>
                  </a:moveTo>
                  <a:lnTo>
                    <a:pt x="14554" y="251117"/>
                  </a:lnTo>
                  <a:lnTo>
                    <a:pt x="14554" y="721347"/>
                  </a:lnTo>
                  <a:lnTo>
                    <a:pt x="171615" y="721347"/>
                  </a:lnTo>
                  <a:lnTo>
                    <a:pt x="171615" y="251117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4" name="Group 31">
            <a:extLst>
              <a:ext uri="{FF2B5EF4-FFF2-40B4-BE49-F238E27FC236}">
                <a16:creationId xmlns:a16="http://schemas.microsoft.com/office/drawing/2014/main" id="{6C58CEF4-3AF5-4645-AC35-3004925D079B}"/>
              </a:ext>
            </a:extLst>
          </p:cNvPr>
          <p:cNvGrpSpPr>
            <a:grpSpLocks/>
          </p:cNvGrpSpPr>
          <p:nvPr/>
        </p:nvGrpSpPr>
        <p:grpSpPr>
          <a:xfrm>
            <a:off x="5606188" y="904541"/>
            <a:ext cx="490855" cy="495300"/>
            <a:chOff x="0" y="0"/>
            <a:chExt cx="490855" cy="495934"/>
          </a:xfrm>
        </p:grpSpPr>
        <p:sp>
          <p:nvSpPr>
            <p:cNvPr id="85" name="Graphic 32">
              <a:extLst>
                <a:ext uri="{FF2B5EF4-FFF2-40B4-BE49-F238E27FC236}">
                  <a16:creationId xmlns:a16="http://schemas.microsoft.com/office/drawing/2014/main" id="{3108B42F-60C9-465A-815F-B542957001F3}"/>
                </a:ext>
              </a:extLst>
            </p:cNvPr>
            <p:cNvSpPr/>
            <p:nvPr/>
          </p:nvSpPr>
          <p:spPr>
            <a:xfrm>
              <a:off x="0" y="0"/>
              <a:ext cx="490855" cy="495934"/>
            </a:xfrm>
            <a:custGeom>
              <a:avLst/>
              <a:gdLst/>
              <a:ahLst/>
              <a:cxnLst/>
              <a:rect l="l" t="t" r="r" b="b"/>
              <a:pathLst>
                <a:path w="490855" h="495934">
                  <a:moveTo>
                    <a:pt x="245300" y="0"/>
                  </a:moveTo>
                  <a:lnTo>
                    <a:pt x="198582" y="3786"/>
                  </a:lnTo>
                  <a:lnTo>
                    <a:pt x="155688" y="14778"/>
                  </a:lnTo>
                  <a:lnTo>
                    <a:pt x="117063" y="32425"/>
                  </a:lnTo>
                  <a:lnTo>
                    <a:pt x="83155" y="56177"/>
                  </a:lnTo>
                  <a:lnTo>
                    <a:pt x="54411" y="85483"/>
                  </a:lnTo>
                  <a:lnTo>
                    <a:pt x="31276" y="119792"/>
                  </a:lnTo>
                  <a:lnTo>
                    <a:pt x="14198" y="158553"/>
                  </a:lnTo>
                  <a:lnTo>
                    <a:pt x="3624" y="201216"/>
                  </a:lnTo>
                  <a:lnTo>
                    <a:pt x="0" y="247230"/>
                  </a:lnTo>
                  <a:lnTo>
                    <a:pt x="3735" y="293532"/>
                  </a:lnTo>
                  <a:lnTo>
                    <a:pt x="14661" y="336419"/>
                  </a:lnTo>
                  <a:lnTo>
                    <a:pt x="32353" y="375348"/>
                  </a:lnTo>
                  <a:lnTo>
                    <a:pt x="56389" y="409778"/>
                  </a:lnTo>
                  <a:lnTo>
                    <a:pt x="86347" y="439164"/>
                  </a:lnTo>
                  <a:lnTo>
                    <a:pt x="121803" y="462965"/>
                  </a:lnTo>
                  <a:lnTo>
                    <a:pt x="162334" y="480637"/>
                  </a:lnTo>
                  <a:lnTo>
                    <a:pt x="207519" y="491639"/>
                  </a:lnTo>
                  <a:lnTo>
                    <a:pt x="256933" y="495426"/>
                  </a:lnTo>
                  <a:lnTo>
                    <a:pt x="310092" y="490764"/>
                  </a:lnTo>
                  <a:lnTo>
                    <a:pt x="358377" y="477188"/>
                  </a:lnTo>
                  <a:lnTo>
                    <a:pt x="400791" y="455318"/>
                  </a:lnTo>
                  <a:lnTo>
                    <a:pt x="436337" y="425772"/>
                  </a:lnTo>
                  <a:lnTo>
                    <a:pt x="464019" y="389168"/>
                  </a:lnTo>
                  <a:lnTo>
                    <a:pt x="471823" y="371322"/>
                  </a:lnTo>
                  <a:lnTo>
                    <a:pt x="254038" y="371322"/>
                  </a:lnTo>
                  <a:lnTo>
                    <a:pt x="211873" y="364659"/>
                  </a:lnTo>
                  <a:lnTo>
                    <a:pt x="180706" y="346365"/>
                  </a:lnTo>
                  <a:lnTo>
                    <a:pt x="159538" y="318982"/>
                  </a:lnTo>
                  <a:lnTo>
                    <a:pt x="147370" y="285051"/>
                  </a:lnTo>
                  <a:lnTo>
                    <a:pt x="487692" y="285051"/>
                  </a:lnTo>
                  <a:lnTo>
                    <a:pt x="489374" y="271527"/>
                  </a:lnTo>
                  <a:lnTo>
                    <a:pt x="490237" y="258373"/>
                  </a:lnTo>
                  <a:lnTo>
                    <a:pt x="490507" y="247230"/>
                  </a:lnTo>
                  <a:lnTo>
                    <a:pt x="490600" y="231724"/>
                  </a:lnTo>
                  <a:lnTo>
                    <a:pt x="487142" y="194868"/>
                  </a:lnTo>
                  <a:lnTo>
                    <a:pt x="149313" y="194868"/>
                  </a:lnTo>
                  <a:lnTo>
                    <a:pt x="162461" y="162559"/>
                  </a:lnTo>
                  <a:lnTo>
                    <a:pt x="183248" y="137788"/>
                  </a:lnTo>
                  <a:lnTo>
                    <a:pt x="212036" y="121923"/>
                  </a:lnTo>
                  <a:lnTo>
                    <a:pt x="249186" y="116331"/>
                  </a:lnTo>
                  <a:lnTo>
                    <a:pt x="461462" y="116331"/>
                  </a:lnTo>
                  <a:lnTo>
                    <a:pt x="450052" y="95774"/>
                  </a:lnTo>
                  <a:lnTo>
                    <a:pt x="420666" y="62417"/>
                  </a:lnTo>
                  <a:lnTo>
                    <a:pt x="384691" y="35740"/>
                  </a:lnTo>
                  <a:lnTo>
                    <a:pt x="342934" y="16165"/>
                  </a:lnTo>
                  <a:lnTo>
                    <a:pt x="296201" y="4111"/>
                  </a:lnTo>
                  <a:lnTo>
                    <a:pt x="245300" y="0"/>
                  </a:lnTo>
                  <a:close/>
                </a:path>
                <a:path w="490855" h="495934">
                  <a:moveTo>
                    <a:pt x="482841" y="346125"/>
                  </a:moveTo>
                  <a:lnTo>
                    <a:pt x="323837" y="346125"/>
                  </a:lnTo>
                  <a:lnTo>
                    <a:pt x="311697" y="357429"/>
                  </a:lnTo>
                  <a:lnTo>
                    <a:pt x="296562" y="365272"/>
                  </a:lnTo>
                  <a:lnTo>
                    <a:pt x="277615" y="369841"/>
                  </a:lnTo>
                  <a:lnTo>
                    <a:pt x="254038" y="371322"/>
                  </a:lnTo>
                  <a:lnTo>
                    <a:pt x="471823" y="371322"/>
                  </a:lnTo>
                  <a:lnTo>
                    <a:pt x="482841" y="346125"/>
                  </a:lnTo>
                  <a:close/>
                </a:path>
                <a:path w="490855" h="495934">
                  <a:moveTo>
                    <a:pt x="461462" y="116331"/>
                  </a:moveTo>
                  <a:lnTo>
                    <a:pt x="249186" y="116331"/>
                  </a:lnTo>
                  <a:lnTo>
                    <a:pt x="285432" y="120830"/>
                  </a:lnTo>
                  <a:lnTo>
                    <a:pt x="313774" y="134873"/>
                  </a:lnTo>
                  <a:lnTo>
                    <a:pt x="333574" y="159280"/>
                  </a:lnTo>
                  <a:lnTo>
                    <a:pt x="344195" y="194868"/>
                  </a:lnTo>
                  <a:lnTo>
                    <a:pt x="487142" y="194868"/>
                  </a:lnTo>
                  <a:lnTo>
                    <a:pt x="485826" y="180848"/>
                  </a:lnTo>
                  <a:lnTo>
                    <a:pt x="472041" y="135391"/>
                  </a:lnTo>
                  <a:lnTo>
                    <a:pt x="461462" y="116331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6" name="Group 33">
            <a:extLst>
              <a:ext uri="{FF2B5EF4-FFF2-40B4-BE49-F238E27FC236}">
                <a16:creationId xmlns:a16="http://schemas.microsoft.com/office/drawing/2014/main" id="{AB70FE52-974F-4B48-BB51-7176D1891C79}"/>
              </a:ext>
            </a:extLst>
          </p:cNvPr>
          <p:cNvGrpSpPr>
            <a:grpSpLocks/>
          </p:cNvGrpSpPr>
          <p:nvPr/>
        </p:nvGrpSpPr>
        <p:grpSpPr>
          <a:xfrm>
            <a:off x="6435939" y="534672"/>
            <a:ext cx="2683510" cy="973455"/>
            <a:chOff x="0" y="0"/>
            <a:chExt cx="3559175" cy="1318260"/>
          </a:xfrm>
        </p:grpSpPr>
        <p:sp>
          <p:nvSpPr>
            <p:cNvPr id="87" name="Graphic 34">
              <a:extLst>
                <a:ext uri="{FF2B5EF4-FFF2-40B4-BE49-F238E27FC236}">
                  <a16:creationId xmlns:a16="http://schemas.microsoft.com/office/drawing/2014/main" id="{41407225-CE69-46A6-926E-5558CC6A9F47}"/>
                </a:ext>
              </a:extLst>
            </p:cNvPr>
            <p:cNvSpPr/>
            <p:nvPr/>
          </p:nvSpPr>
          <p:spPr>
            <a:xfrm>
              <a:off x="0" y="0"/>
              <a:ext cx="3559175" cy="1318260"/>
            </a:xfrm>
            <a:custGeom>
              <a:avLst/>
              <a:gdLst/>
              <a:ahLst/>
              <a:cxnLst/>
              <a:rect l="l" t="t" r="r" b="b"/>
              <a:pathLst>
                <a:path w="3559175" h="1318260">
                  <a:moveTo>
                    <a:pt x="3558743" y="0"/>
                  </a:moveTo>
                  <a:lnTo>
                    <a:pt x="658380" y="0"/>
                  </a:lnTo>
                  <a:lnTo>
                    <a:pt x="0" y="659015"/>
                  </a:lnTo>
                  <a:lnTo>
                    <a:pt x="658380" y="1318044"/>
                  </a:lnTo>
                  <a:lnTo>
                    <a:pt x="3558743" y="1318044"/>
                  </a:lnTo>
                  <a:lnTo>
                    <a:pt x="3558743" y="0"/>
                  </a:lnTo>
                  <a:close/>
                </a:path>
              </a:pathLst>
            </a:custGeom>
            <a:solidFill>
              <a:srgbClr val="13A53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88" name="Graphic 35">
              <a:extLst>
                <a:ext uri="{FF2B5EF4-FFF2-40B4-BE49-F238E27FC236}">
                  <a16:creationId xmlns:a16="http://schemas.microsoft.com/office/drawing/2014/main" id="{8471472A-C69D-4388-A4C5-C835DFB0AAC2}"/>
                </a:ext>
              </a:extLst>
            </p:cNvPr>
            <p:cNvSpPr/>
            <p:nvPr/>
          </p:nvSpPr>
          <p:spPr>
            <a:xfrm>
              <a:off x="823646" y="298119"/>
              <a:ext cx="2400935" cy="702945"/>
            </a:xfrm>
            <a:custGeom>
              <a:avLst/>
              <a:gdLst/>
              <a:ahLst/>
              <a:cxnLst/>
              <a:rect l="l" t="t" r="r" b="b"/>
              <a:pathLst>
                <a:path w="2400935" h="702945">
                  <a:moveTo>
                    <a:pt x="544906" y="272440"/>
                  </a:moveTo>
                  <a:lnTo>
                    <a:pt x="541007" y="225094"/>
                  </a:lnTo>
                  <a:lnTo>
                    <a:pt x="529551" y="182156"/>
                  </a:lnTo>
                  <a:lnTo>
                    <a:pt x="525830" y="174548"/>
                  </a:lnTo>
                  <a:lnTo>
                    <a:pt x="510857" y="143929"/>
                  </a:lnTo>
                  <a:lnTo>
                    <a:pt x="485279" y="110731"/>
                  </a:lnTo>
                  <a:lnTo>
                    <a:pt x="453148" y="82880"/>
                  </a:lnTo>
                  <a:lnTo>
                    <a:pt x="414782" y="60667"/>
                  </a:lnTo>
                  <a:lnTo>
                    <a:pt x="382041" y="48653"/>
                  </a:lnTo>
                  <a:lnTo>
                    <a:pt x="382041" y="272440"/>
                  </a:lnTo>
                  <a:lnTo>
                    <a:pt x="373494" y="316534"/>
                  </a:lnTo>
                  <a:lnTo>
                    <a:pt x="349313" y="350151"/>
                  </a:lnTo>
                  <a:lnTo>
                    <a:pt x="311670" y="371589"/>
                  </a:lnTo>
                  <a:lnTo>
                    <a:pt x="262775" y="379107"/>
                  </a:lnTo>
                  <a:lnTo>
                    <a:pt x="163893" y="379107"/>
                  </a:lnTo>
                  <a:lnTo>
                    <a:pt x="163893" y="174548"/>
                  </a:lnTo>
                  <a:lnTo>
                    <a:pt x="262775" y="174548"/>
                  </a:lnTo>
                  <a:lnTo>
                    <a:pt x="311670" y="181533"/>
                  </a:lnTo>
                  <a:lnTo>
                    <a:pt x="349313" y="201333"/>
                  </a:lnTo>
                  <a:lnTo>
                    <a:pt x="373494" y="232206"/>
                  </a:lnTo>
                  <a:lnTo>
                    <a:pt x="382041" y="272440"/>
                  </a:lnTo>
                  <a:lnTo>
                    <a:pt x="382041" y="48653"/>
                  </a:lnTo>
                  <a:lnTo>
                    <a:pt x="370522" y="44424"/>
                  </a:lnTo>
                  <a:lnTo>
                    <a:pt x="320713" y="34455"/>
                  </a:lnTo>
                  <a:lnTo>
                    <a:pt x="265696" y="31051"/>
                  </a:lnTo>
                  <a:lnTo>
                    <a:pt x="0" y="31051"/>
                  </a:lnTo>
                  <a:lnTo>
                    <a:pt x="0" y="690346"/>
                  </a:lnTo>
                  <a:lnTo>
                    <a:pt x="163893" y="690346"/>
                  </a:lnTo>
                  <a:lnTo>
                    <a:pt x="163893" y="522605"/>
                  </a:lnTo>
                  <a:lnTo>
                    <a:pt x="253072" y="522605"/>
                  </a:lnTo>
                  <a:lnTo>
                    <a:pt x="310324" y="519112"/>
                  </a:lnTo>
                  <a:lnTo>
                    <a:pt x="362242" y="508800"/>
                  </a:lnTo>
                  <a:lnTo>
                    <a:pt x="408457" y="492010"/>
                  </a:lnTo>
                  <a:lnTo>
                    <a:pt x="448589" y="469049"/>
                  </a:lnTo>
                  <a:lnTo>
                    <a:pt x="482269" y="440207"/>
                  </a:lnTo>
                  <a:lnTo>
                    <a:pt x="509104" y="405815"/>
                  </a:lnTo>
                  <a:lnTo>
                    <a:pt x="522338" y="379107"/>
                  </a:lnTo>
                  <a:lnTo>
                    <a:pt x="528739" y="366191"/>
                  </a:lnTo>
                  <a:lnTo>
                    <a:pt x="540804" y="321627"/>
                  </a:lnTo>
                  <a:lnTo>
                    <a:pt x="544906" y="272440"/>
                  </a:lnTo>
                  <a:close/>
                </a:path>
                <a:path w="2400935" h="702945">
                  <a:moveTo>
                    <a:pt x="774687" y="1943"/>
                  </a:moveTo>
                  <a:lnTo>
                    <a:pt x="616610" y="1943"/>
                  </a:lnTo>
                  <a:lnTo>
                    <a:pt x="616610" y="690346"/>
                  </a:lnTo>
                  <a:lnTo>
                    <a:pt x="774687" y="690346"/>
                  </a:lnTo>
                  <a:lnTo>
                    <a:pt x="774687" y="1943"/>
                  </a:lnTo>
                  <a:close/>
                </a:path>
                <a:path w="2400935" h="702945">
                  <a:moveTo>
                    <a:pt x="1295285" y="220091"/>
                  </a:moveTo>
                  <a:lnTo>
                    <a:pt x="860920" y="220091"/>
                  </a:lnTo>
                  <a:lnTo>
                    <a:pt x="860920" y="351015"/>
                  </a:lnTo>
                  <a:lnTo>
                    <a:pt x="1078090" y="351015"/>
                  </a:lnTo>
                  <a:lnTo>
                    <a:pt x="857059" y="613752"/>
                  </a:lnTo>
                  <a:lnTo>
                    <a:pt x="857059" y="690346"/>
                  </a:lnTo>
                  <a:lnTo>
                    <a:pt x="1295285" y="690346"/>
                  </a:lnTo>
                  <a:lnTo>
                    <a:pt x="1295285" y="560438"/>
                  </a:lnTo>
                  <a:lnTo>
                    <a:pt x="1081951" y="560438"/>
                  </a:lnTo>
                  <a:lnTo>
                    <a:pt x="1295285" y="303466"/>
                  </a:lnTo>
                  <a:lnTo>
                    <a:pt x="1295285" y="220091"/>
                  </a:lnTo>
                  <a:close/>
                </a:path>
                <a:path w="2400935" h="702945">
                  <a:moveTo>
                    <a:pt x="1837194" y="439242"/>
                  </a:moveTo>
                  <a:lnTo>
                    <a:pt x="1833727" y="402361"/>
                  </a:lnTo>
                  <a:lnTo>
                    <a:pt x="1832419" y="388366"/>
                  </a:lnTo>
                  <a:lnTo>
                    <a:pt x="1818627" y="342912"/>
                  </a:lnTo>
                  <a:lnTo>
                    <a:pt x="1796643" y="303288"/>
                  </a:lnTo>
                  <a:lnTo>
                    <a:pt x="1767255" y="269938"/>
                  </a:lnTo>
                  <a:lnTo>
                    <a:pt x="1731289" y="243255"/>
                  </a:lnTo>
                  <a:lnTo>
                    <a:pt x="1690801" y="224282"/>
                  </a:lnTo>
                  <a:lnTo>
                    <a:pt x="1690801" y="402361"/>
                  </a:lnTo>
                  <a:lnTo>
                    <a:pt x="1495894" y="402361"/>
                  </a:lnTo>
                  <a:lnTo>
                    <a:pt x="1509026" y="370065"/>
                  </a:lnTo>
                  <a:lnTo>
                    <a:pt x="1529816" y="345313"/>
                  </a:lnTo>
                  <a:lnTo>
                    <a:pt x="1558594" y="329450"/>
                  </a:lnTo>
                  <a:lnTo>
                    <a:pt x="1595755" y="323862"/>
                  </a:lnTo>
                  <a:lnTo>
                    <a:pt x="1631988" y="328358"/>
                  </a:lnTo>
                  <a:lnTo>
                    <a:pt x="1660347" y="342392"/>
                  </a:lnTo>
                  <a:lnTo>
                    <a:pt x="1680159" y="366788"/>
                  </a:lnTo>
                  <a:lnTo>
                    <a:pt x="1690801" y="402361"/>
                  </a:lnTo>
                  <a:lnTo>
                    <a:pt x="1690801" y="224282"/>
                  </a:lnTo>
                  <a:lnTo>
                    <a:pt x="1689531" y="223685"/>
                  </a:lnTo>
                  <a:lnTo>
                    <a:pt x="1642795" y="211632"/>
                  </a:lnTo>
                  <a:lnTo>
                    <a:pt x="1591894" y="207518"/>
                  </a:lnTo>
                  <a:lnTo>
                    <a:pt x="1545170" y="211315"/>
                  </a:lnTo>
                  <a:lnTo>
                    <a:pt x="1502270" y="222300"/>
                  </a:lnTo>
                  <a:lnTo>
                    <a:pt x="1463636" y="239953"/>
                  </a:lnTo>
                  <a:lnTo>
                    <a:pt x="1429727" y="263702"/>
                  </a:lnTo>
                  <a:lnTo>
                    <a:pt x="1400987" y="293001"/>
                  </a:lnTo>
                  <a:lnTo>
                    <a:pt x="1377848" y="327304"/>
                  </a:lnTo>
                  <a:lnTo>
                    <a:pt x="1360766" y="366064"/>
                  </a:lnTo>
                  <a:lnTo>
                    <a:pt x="1350200" y="408724"/>
                  </a:lnTo>
                  <a:lnTo>
                    <a:pt x="1346581" y="454723"/>
                  </a:lnTo>
                  <a:lnTo>
                    <a:pt x="1350314" y="501040"/>
                  </a:lnTo>
                  <a:lnTo>
                    <a:pt x="1361236" y="543928"/>
                  </a:lnTo>
                  <a:lnTo>
                    <a:pt x="1378927" y="582853"/>
                  </a:lnTo>
                  <a:lnTo>
                    <a:pt x="1402969" y="617283"/>
                  </a:lnTo>
                  <a:lnTo>
                    <a:pt x="1432928" y="646671"/>
                  </a:lnTo>
                  <a:lnTo>
                    <a:pt x="1468374" y="670471"/>
                  </a:lnTo>
                  <a:lnTo>
                    <a:pt x="1508912" y="688149"/>
                  </a:lnTo>
                  <a:lnTo>
                    <a:pt x="1554099" y="699147"/>
                  </a:lnTo>
                  <a:lnTo>
                    <a:pt x="1603514" y="702932"/>
                  </a:lnTo>
                  <a:lnTo>
                    <a:pt x="1656664" y="698271"/>
                  </a:lnTo>
                  <a:lnTo>
                    <a:pt x="1704949" y="684707"/>
                  </a:lnTo>
                  <a:lnTo>
                    <a:pt x="1747367" y="662838"/>
                  </a:lnTo>
                  <a:lnTo>
                    <a:pt x="1782914" y="633285"/>
                  </a:lnTo>
                  <a:lnTo>
                    <a:pt x="1810600" y="596684"/>
                  </a:lnTo>
                  <a:lnTo>
                    <a:pt x="1818398" y="578827"/>
                  </a:lnTo>
                  <a:lnTo>
                    <a:pt x="1829422" y="553631"/>
                  </a:lnTo>
                  <a:lnTo>
                    <a:pt x="1670418" y="553631"/>
                  </a:lnTo>
                  <a:lnTo>
                    <a:pt x="1658277" y="564946"/>
                  </a:lnTo>
                  <a:lnTo>
                    <a:pt x="1643138" y="572782"/>
                  </a:lnTo>
                  <a:lnTo>
                    <a:pt x="1624190" y="577354"/>
                  </a:lnTo>
                  <a:lnTo>
                    <a:pt x="1600619" y="578827"/>
                  </a:lnTo>
                  <a:lnTo>
                    <a:pt x="1558455" y="572173"/>
                  </a:lnTo>
                  <a:lnTo>
                    <a:pt x="1527289" y="553885"/>
                  </a:lnTo>
                  <a:lnTo>
                    <a:pt x="1506118" y="526503"/>
                  </a:lnTo>
                  <a:lnTo>
                    <a:pt x="1493951" y="492556"/>
                  </a:lnTo>
                  <a:lnTo>
                    <a:pt x="1834286" y="492556"/>
                  </a:lnTo>
                  <a:lnTo>
                    <a:pt x="1835962" y="479044"/>
                  </a:lnTo>
                  <a:lnTo>
                    <a:pt x="1836826" y="465886"/>
                  </a:lnTo>
                  <a:lnTo>
                    <a:pt x="1837093" y="454723"/>
                  </a:lnTo>
                  <a:lnTo>
                    <a:pt x="1837194" y="439242"/>
                  </a:lnTo>
                  <a:close/>
                </a:path>
                <a:path w="2400935" h="702945">
                  <a:moveTo>
                    <a:pt x="2342286" y="0"/>
                  </a:moveTo>
                  <a:lnTo>
                    <a:pt x="2204605" y="0"/>
                  </a:lnTo>
                  <a:lnTo>
                    <a:pt x="2155164" y="64020"/>
                  </a:lnTo>
                  <a:lnTo>
                    <a:pt x="2103755" y="0"/>
                  </a:lnTo>
                  <a:lnTo>
                    <a:pt x="1966074" y="0"/>
                  </a:lnTo>
                  <a:lnTo>
                    <a:pt x="2078545" y="155155"/>
                  </a:lnTo>
                  <a:lnTo>
                    <a:pt x="2229802" y="155155"/>
                  </a:lnTo>
                  <a:lnTo>
                    <a:pt x="2295868" y="64020"/>
                  </a:lnTo>
                  <a:lnTo>
                    <a:pt x="2342286" y="0"/>
                  </a:lnTo>
                  <a:close/>
                </a:path>
                <a:path w="2400935" h="702945">
                  <a:moveTo>
                    <a:pt x="2400452" y="421754"/>
                  </a:moveTo>
                  <a:lnTo>
                    <a:pt x="2395588" y="367766"/>
                  </a:lnTo>
                  <a:lnTo>
                    <a:pt x="2381542" y="320776"/>
                  </a:lnTo>
                  <a:lnTo>
                    <a:pt x="2359075" y="281266"/>
                  </a:lnTo>
                  <a:lnTo>
                    <a:pt x="2330323" y="251104"/>
                  </a:lnTo>
                  <a:lnTo>
                    <a:pt x="2292045" y="226580"/>
                  </a:lnTo>
                  <a:lnTo>
                    <a:pt x="2249030" y="212356"/>
                  </a:lnTo>
                  <a:lnTo>
                    <a:pt x="2200745" y="207505"/>
                  </a:lnTo>
                  <a:lnTo>
                    <a:pt x="2164626" y="210375"/>
                  </a:lnTo>
                  <a:lnTo>
                    <a:pt x="2131517" y="218770"/>
                  </a:lnTo>
                  <a:lnTo>
                    <a:pt x="2100783" y="232435"/>
                  </a:lnTo>
                  <a:lnTo>
                    <a:pt x="2071789" y="251104"/>
                  </a:lnTo>
                  <a:lnTo>
                    <a:pt x="2071789" y="220091"/>
                  </a:lnTo>
                  <a:lnTo>
                    <a:pt x="1913724" y="220091"/>
                  </a:lnTo>
                  <a:lnTo>
                    <a:pt x="1913724" y="690346"/>
                  </a:lnTo>
                  <a:lnTo>
                    <a:pt x="2071789" y="690346"/>
                  </a:lnTo>
                  <a:lnTo>
                    <a:pt x="2071789" y="394639"/>
                  </a:lnTo>
                  <a:lnTo>
                    <a:pt x="2092617" y="374992"/>
                  </a:lnTo>
                  <a:lnTo>
                    <a:pt x="2114092" y="361048"/>
                  </a:lnTo>
                  <a:lnTo>
                    <a:pt x="2135733" y="352755"/>
                  </a:lnTo>
                  <a:lnTo>
                    <a:pt x="2157120" y="349999"/>
                  </a:lnTo>
                  <a:lnTo>
                    <a:pt x="2192680" y="355752"/>
                  </a:lnTo>
                  <a:lnTo>
                    <a:pt x="2219883" y="373405"/>
                  </a:lnTo>
                  <a:lnTo>
                    <a:pt x="2237270" y="403618"/>
                  </a:lnTo>
                  <a:lnTo>
                    <a:pt x="2243391" y="447001"/>
                  </a:lnTo>
                  <a:lnTo>
                    <a:pt x="2243391" y="690346"/>
                  </a:lnTo>
                  <a:lnTo>
                    <a:pt x="2400452" y="690346"/>
                  </a:lnTo>
                  <a:lnTo>
                    <a:pt x="2400452" y="4217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89" name="Graphic 12">
            <a:extLst>
              <a:ext uri="{FF2B5EF4-FFF2-40B4-BE49-F238E27FC236}">
                <a16:creationId xmlns:a16="http://schemas.microsoft.com/office/drawing/2014/main" id="{2C3865CC-D424-40B5-832E-30D4B67F24B7}"/>
              </a:ext>
            </a:extLst>
          </p:cNvPr>
          <p:cNvSpPr/>
          <p:nvPr/>
        </p:nvSpPr>
        <p:spPr>
          <a:xfrm>
            <a:off x="10202" y="1019196"/>
            <a:ext cx="615071" cy="684530"/>
          </a:xfrm>
          <a:custGeom>
            <a:avLst/>
            <a:gdLst/>
            <a:ahLst/>
            <a:cxnLst/>
            <a:rect l="l" t="t" r="r" b="b"/>
            <a:pathLst>
              <a:path w="1280160" h="1485900">
                <a:moveTo>
                  <a:pt x="58366" y="1320800"/>
                </a:moveTo>
                <a:lnTo>
                  <a:pt x="96338" y="1346200"/>
                </a:lnTo>
                <a:lnTo>
                  <a:pt x="136320" y="1384300"/>
                </a:lnTo>
                <a:lnTo>
                  <a:pt x="178237" y="1409700"/>
                </a:lnTo>
                <a:lnTo>
                  <a:pt x="222012" y="1422400"/>
                </a:lnTo>
                <a:lnTo>
                  <a:pt x="267569" y="1447800"/>
                </a:lnTo>
                <a:lnTo>
                  <a:pt x="363725" y="1473200"/>
                </a:lnTo>
                <a:lnTo>
                  <a:pt x="410143" y="1485900"/>
                </a:lnTo>
                <a:lnTo>
                  <a:pt x="638434" y="1485900"/>
                </a:lnTo>
                <a:lnTo>
                  <a:pt x="768588" y="1447800"/>
                </a:lnTo>
                <a:lnTo>
                  <a:pt x="850764" y="1422400"/>
                </a:lnTo>
                <a:lnTo>
                  <a:pt x="555212" y="1422400"/>
                </a:lnTo>
                <a:lnTo>
                  <a:pt x="506089" y="1409700"/>
                </a:lnTo>
                <a:lnTo>
                  <a:pt x="456256" y="1409700"/>
                </a:lnTo>
                <a:lnTo>
                  <a:pt x="406269" y="1397000"/>
                </a:lnTo>
                <a:lnTo>
                  <a:pt x="356688" y="1397000"/>
                </a:lnTo>
                <a:lnTo>
                  <a:pt x="260982" y="1371600"/>
                </a:lnTo>
                <a:lnTo>
                  <a:pt x="215973" y="1358900"/>
                </a:lnTo>
                <a:lnTo>
                  <a:pt x="178108" y="1358900"/>
                </a:lnTo>
                <a:lnTo>
                  <a:pt x="58366" y="1320800"/>
                </a:lnTo>
                <a:close/>
              </a:path>
              <a:path w="1280160" h="1485900">
                <a:moveTo>
                  <a:pt x="2485" y="1193800"/>
                </a:moveTo>
                <a:lnTo>
                  <a:pt x="0" y="1193800"/>
                </a:lnTo>
                <a:lnTo>
                  <a:pt x="0" y="1257300"/>
                </a:lnTo>
                <a:lnTo>
                  <a:pt x="70518" y="1282700"/>
                </a:lnTo>
                <a:lnTo>
                  <a:pt x="119608" y="1295400"/>
                </a:lnTo>
                <a:lnTo>
                  <a:pt x="171598" y="1308100"/>
                </a:lnTo>
                <a:lnTo>
                  <a:pt x="226540" y="1320800"/>
                </a:lnTo>
                <a:lnTo>
                  <a:pt x="288455" y="1333500"/>
                </a:lnTo>
                <a:lnTo>
                  <a:pt x="347324" y="1346200"/>
                </a:lnTo>
                <a:lnTo>
                  <a:pt x="403105" y="1358900"/>
                </a:lnTo>
                <a:lnTo>
                  <a:pt x="455756" y="1358900"/>
                </a:lnTo>
                <a:lnTo>
                  <a:pt x="505236" y="1371600"/>
                </a:lnTo>
                <a:lnTo>
                  <a:pt x="703628" y="1371600"/>
                </a:lnTo>
                <a:lnTo>
                  <a:pt x="692718" y="1422400"/>
                </a:lnTo>
                <a:lnTo>
                  <a:pt x="850764" y="1422400"/>
                </a:lnTo>
                <a:lnTo>
                  <a:pt x="890160" y="1397000"/>
                </a:lnTo>
                <a:lnTo>
                  <a:pt x="928286" y="1384300"/>
                </a:lnTo>
                <a:lnTo>
                  <a:pt x="965039" y="1358900"/>
                </a:lnTo>
                <a:lnTo>
                  <a:pt x="1000312" y="1333500"/>
                </a:lnTo>
                <a:lnTo>
                  <a:pt x="1011542" y="1320800"/>
                </a:lnTo>
                <a:lnTo>
                  <a:pt x="627764" y="1320800"/>
                </a:lnTo>
                <a:lnTo>
                  <a:pt x="579920" y="1308100"/>
                </a:lnTo>
                <a:lnTo>
                  <a:pt x="530804" y="1308100"/>
                </a:lnTo>
                <a:lnTo>
                  <a:pt x="480975" y="1295400"/>
                </a:lnTo>
                <a:lnTo>
                  <a:pt x="430989" y="1295400"/>
                </a:lnTo>
                <a:lnTo>
                  <a:pt x="381405" y="1282700"/>
                </a:lnTo>
                <a:lnTo>
                  <a:pt x="332779" y="1282700"/>
                </a:lnTo>
                <a:lnTo>
                  <a:pt x="285671" y="1270000"/>
                </a:lnTo>
                <a:lnTo>
                  <a:pt x="195181" y="1244600"/>
                </a:lnTo>
                <a:lnTo>
                  <a:pt x="2485" y="1193800"/>
                </a:lnTo>
                <a:close/>
              </a:path>
              <a:path w="1280160" h="1485900">
                <a:moveTo>
                  <a:pt x="607487" y="0"/>
                </a:moveTo>
                <a:lnTo>
                  <a:pt x="425516" y="0"/>
                </a:lnTo>
                <a:lnTo>
                  <a:pt x="295369" y="38100"/>
                </a:lnTo>
                <a:lnTo>
                  <a:pt x="213196" y="63500"/>
                </a:lnTo>
                <a:lnTo>
                  <a:pt x="173803" y="88900"/>
                </a:lnTo>
                <a:lnTo>
                  <a:pt x="135677" y="114300"/>
                </a:lnTo>
                <a:lnTo>
                  <a:pt x="98926" y="139700"/>
                </a:lnTo>
                <a:lnTo>
                  <a:pt x="63653" y="165100"/>
                </a:lnTo>
                <a:lnTo>
                  <a:pt x="29964" y="190500"/>
                </a:lnTo>
                <a:lnTo>
                  <a:pt x="0" y="215900"/>
                </a:lnTo>
                <a:lnTo>
                  <a:pt x="0" y="1143000"/>
                </a:lnTo>
                <a:lnTo>
                  <a:pt x="82247" y="1168400"/>
                </a:lnTo>
                <a:lnTo>
                  <a:pt x="135124" y="1181100"/>
                </a:lnTo>
                <a:lnTo>
                  <a:pt x="191435" y="1193800"/>
                </a:lnTo>
                <a:lnTo>
                  <a:pt x="251203" y="1206500"/>
                </a:lnTo>
                <a:lnTo>
                  <a:pt x="313147" y="1231900"/>
                </a:lnTo>
                <a:lnTo>
                  <a:pt x="372035" y="1231900"/>
                </a:lnTo>
                <a:lnTo>
                  <a:pt x="427826" y="1244600"/>
                </a:lnTo>
                <a:lnTo>
                  <a:pt x="480480" y="1257300"/>
                </a:lnTo>
                <a:lnTo>
                  <a:pt x="529957" y="1257300"/>
                </a:lnTo>
                <a:lnTo>
                  <a:pt x="576217" y="1270000"/>
                </a:lnTo>
                <a:lnTo>
                  <a:pt x="728291" y="1270000"/>
                </a:lnTo>
                <a:lnTo>
                  <a:pt x="717407" y="1320800"/>
                </a:lnTo>
                <a:lnTo>
                  <a:pt x="1011542" y="1320800"/>
                </a:lnTo>
                <a:lnTo>
                  <a:pt x="1034002" y="1295400"/>
                </a:lnTo>
                <a:lnTo>
                  <a:pt x="1066003" y="1270000"/>
                </a:lnTo>
                <a:lnTo>
                  <a:pt x="1096210" y="1231900"/>
                </a:lnTo>
                <a:lnTo>
                  <a:pt x="1124518" y="1206500"/>
                </a:lnTo>
                <a:lnTo>
                  <a:pt x="1142054" y="1181100"/>
                </a:lnTo>
                <a:lnTo>
                  <a:pt x="388846" y="1181100"/>
                </a:lnTo>
                <a:lnTo>
                  <a:pt x="413674" y="1066800"/>
                </a:lnTo>
                <a:lnTo>
                  <a:pt x="454108" y="1054100"/>
                </a:lnTo>
                <a:lnTo>
                  <a:pt x="494244" y="1028700"/>
                </a:lnTo>
                <a:lnTo>
                  <a:pt x="532848" y="1003300"/>
                </a:lnTo>
                <a:lnTo>
                  <a:pt x="568687" y="965200"/>
                </a:lnTo>
                <a:lnTo>
                  <a:pt x="579300" y="952500"/>
                </a:lnTo>
                <a:lnTo>
                  <a:pt x="202183" y="952500"/>
                </a:lnTo>
                <a:lnTo>
                  <a:pt x="155900" y="939800"/>
                </a:lnTo>
                <a:lnTo>
                  <a:pt x="112541" y="939800"/>
                </a:lnTo>
                <a:lnTo>
                  <a:pt x="72844" y="927100"/>
                </a:lnTo>
                <a:lnTo>
                  <a:pt x="46873" y="914400"/>
                </a:lnTo>
                <a:lnTo>
                  <a:pt x="68018" y="825500"/>
                </a:lnTo>
                <a:lnTo>
                  <a:pt x="469774" y="825500"/>
                </a:lnTo>
                <a:lnTo>
                  <a:pt x="490674" y="812800"/>
                </a:lnTo>
                <a:lnTo>
                  <a:pt x="521310" y="787400"/>
                </a:lnTo>
                <a:lnTo>
                  <a:pt x="548436" y="749300"/>
                </a:lnTo>
                <a:lnTo>
                  <a:pt x="572032" y="711200"/>
                </a:lnTo>
                <a:lnTo>
                  <a:pt x="592078" y="673100"/>
                </a:lnTo>
                <a:lnTo>
                  <a:pt x="608556" y="622300"/>
                </a:lnTo>
                <a:lnTo>
                  <a:pt x="621447" y="571500"/>
                </a:lnTo>
                <a:lnTo>
                  <a:pt x="630730" y="508000"/>
                </a:lnTo>
                <a:lnTo>
                  <a:pt x="580846" y="482600"/>
                </a:lnTo>
                <a:lnTo>
                  <a:pt x="537493" y="457200"/>
                </a:lnTo>
                <a:lnTo>
                  <a:pt x="500578" y="431800"/>
                </a:lnTo>
                <a:lnTo>
                  <a:pt x="470007" y="406400"/>
                </a:lnTo>
                <a:lnTo>
                  <a:pt x="445686" y="368300"/>
                </a:lnTo>
                <a:lnTo>
                  <a:pt x="427522" y="330200"/>
                </a:lnTo>
                <a:lnTo>
                  <a:pt x="415420" y="292100"/>
                </a:lnTo>
                <a:lnTo>
                  <a:pt x="409287" y="241300"/>
                </a:lnTo>
                <a:lnTo>
                  <a:pt x="409029" y="203200"/>
                </a:lnTo>
                <a:lnTo>
                  <a:pt x="414553" y="139700"/>
                </a:lnTo>
                <a:lnTo>
                  <a:pt x="425764" y="88900"/>
                </a:lnTo>
                <a:lnTo>
                  <a:pt x="894349" y="88900"/>
                </a:lnTo>
                <a:lnTo>
                  <a:pt x="874490" y="76200"/>
                </a:lnTo>
                <a:lnTo>
                  <a:pt x="833165" y="63500"/>
                </a:lnTo>
                <a:lnTo>
                  <a:pt x="790297" y="38100"/>
                </a:lnTo>
                <a:lnTo>
                  <a:pt x="700199" y="12700"/>
                </a:lnTo>
                <a:lnTo>
                  <a:pt x="653786" y="12700"/>
                </a:lnTo>
                <a:lnTo>
                  <a:pt x="607487" y="0"/>
                </a:lnTo>
                <a:close/>
              </a:path>
              <a:path w="1280160" h="1485900">
                <a:moveTo>
                  <a:pt x="1279507" y="762000"/>
                </a:moveTo>
                <a:lnTo>
                  <a:pt x="733021" y="762000"/>
                </a:lnTo>
                <a:lnTo>
                  <a:pt x="746654" y="774700"/>
                </a:lnTo>
                <a:lnTo>
                  <a:pt x="754569" y="787400"/>
                </a:lnTo>
                <a:lnTo>
                  <a:pt x="745641" y="850900"/>
                </a:lnTo>
                <a:lnTo>
                  <a:pt x="730530" y="901700"/>
                </a:lnTo>
                <a:lnTo>
                  <a:pt x="710396" y="939800"/>
                </a:lnTo>
                <a:lnTo>
                  <a:pt x="685519" y="977900"/>
                </a:lnTo>
                <a:lnTo>
                  <a:pt x="656183" y="1016000"/>
                </a:lnTo>
                <a:lnTo>
                  <a:pt x="622670" y="1054100"/>
                </a:lnTo>
                <a:lnTo>
                  <a:pt x="585263" y="1079500"/>
                </a:lnTo>
                <a:lnTo>
                  <a:pt x="544245" y="1117600"/>
                </a:lnTo>
                <a:lnTo>
                  <a:pt x="499897" y="1130300"/>
                </a:lnTo>
                <a:lnTo>
                  <a:pt x="452503" y="1155700"/>
                </a:lnTo>
                <a:lnTo>
                  <a:pt x="402346" y="1168400"/>
                </a:lnTo>
                <a:lnTo>
                  <a:pt x="397824" y="1168400"/>
                </a:lnTo>
                <a:lnTo>
                  <a:pt x="393329" y="1181100"/>
                </a:lnTo>
                <a:lnTo>
                  <a:pt x="1142054" y="1181100"/>
                </a:lnTo>
                <a:lnTo>
                  <a:pt x="1150822" y="1168400"/>
                </a:lnTo>
                <a:lnTo>
                  <a:pt x="1175016" y="1130300"/>
                </a:lnTo>
                <a:lnTo>
                  <a:pt x="1196997" y="1092200"/>
                </a:lnTo>
                <a:lnTo>
                  <a:pt x="1216658" y="1041400"/>
                </a:lnTo>
                <a:lnTo>
                  <a:pt x="1233895" y="1003300"/>
                </a:lnTo>
                <a:lnTo>
                  <a:pt x="1248602" y="952500"/>
                </a:lnTo>
                <a:lnTo>
                  <a:pt x="1260675" y="914400"/>
                </a:lnTo>
                <a:lnTo>
                  <a:pt x="1269880" y="863600"/>
                </a:lnTo>
                <a:lnTo>
                  <a:pt x="1276098" y="825500"/>
                </a:lnTo>
                <a:lnTo>
                  <a:pt x="1279396" y="774700"/>
                </a:lnTo>
                <a:lnTo>
                  <a:pt x="1279507" y="762000"/>
                </a:lnTo>
                <a:close/>
              </a:path>
              <a:path w="1280160" h="1485900">
                <a:moveTo>
                  <a:pt x="894349" y="88900"/>
                </a:moveTo>
                <a:lnTo>
                  <a:pt x="425764" y="88900"/>
                </a:lnTo>
                <a:lnTo>
                  <a:pt x="517319" y="101600"/>
                </a:lnTo>
                <a:lnTo>
                  <a:pt x="506185" y="165100"/>
                </a:lnTo>
                <a:lnTo>
                  <a:pt x="501934" y="215900"/>
                </a:lnTo>
                <a:lnTo>
                  <a:pt x="504920" y="266700"/>
                </a:lnTo>
                <a:lnTo>
                  <a:pt x="515498" y="304800"/>
                </a:lnTo>
                <a:lnTo>
                  <a:pt x="534023" y="330200"/>
                </a:lnTo>
                <a:lnTo>
                  <a:pt x="560850" y="368300"/>
                </a:lnTo>
                <a:lnTo>
                  <a:pt x="596333" y="393700"/>
                </a:lnTo>
                <a:lnTo>
                  <a:pt x="640827" y="406400"/>
                </a:lnTo>
                <a:lnTo>
                  <a:pt x="694687" y="431800"/>
                </a:lnTo>
                <a:lnTo>
                  <a:pt x="709120" y="431800"/>
                </a:lnTo>
                <a:lnTo>
                  <a:pt x="720009" y="444500"/>
                </a:lnTo>
                <a:lnTo>
                  <a:pt x="726571" y="457200"/>
                </a:lnTo>
                <a:lnTo>
                  <a:pt x="728024" y="482600"/>
                </a:lnTo>
                <a:lnTo>
                  <a:pt x="721021" y="546100"/>
                </a:lnTo>
                <a:lnTo>
                  <a:pt x="710681" y="596900"/>
                </a:lnTo>
                <a:lnTo>
                  <a:pt x="697018" y="647700"/>
                </a:lnTo>
                <a:lnTo>
                  <a:pt x="680047" y="698500"/>
                </a:lnTo>
                <a:lnTo>
                  <a:pt x="659782" y="749300"/>
                </a:lnTo>
                <a:lnTo>
                  <a:pt x="636239" y="787400"/>
                </a:lnTo>
                <a:lnTo>
                  <a:pt x="609432" y="825500"/>
                </a:lnTo>
                <a:lnTo>
                  <a:pt x="579376" y="863600"/>
                </a:lnTo>
                <a:lnTo>
                  <a:pt x="546084" y="889000"/>
                </a:lnTo>
                <a:lnTo>
                  <a:pt x="499985" y="914400"/>
                </a:lnTo>
                <a:lnTo>
                  <a:pt x="451647" y="939800"/>
                </a:lnTo>
                <a:lnTo>
                  <a:pt x="401807" y="952500"/>
                </a:lnTo>
                <a:lnTo>
                  <a:pt x="579300" y="952500"/>
                </a:lnTo>
                <a:lnTo>
                  <a:pt x="600527" y="927100"/>
                </a:lnTo>
                <a:lnTo>
                  <a:pt x="627133" y="889000"/>
                </a:lnTo>
                <a:lnTo>
                  <a:pt x="647272" y="850900"/>
                </a:lnTo>
                <a:lnTo>
                  <a:pt x="659711" y="800100"/>
                </a:lnTo>
                <a:lnTo>
                  <a:pt x="666363" y="774700"/>
                </a:lnTo>
                <a:lnTo>
                  <a:pt x="678980" y="762000"/>
                </a:lnTo>
                <a:lnTo>
                  <a:pt x="1279507" y="762000"/>
                </a:lnTo>
                <a:lnTo>
                  <a:pt x="1279840" y="723900"/>
                </a:lnTo>
                <a:lnTo>
                  <a:pt x="1277494" y="685800"/>
                </a:lnTo>
                <a:lnTo>
                  <a:pt x="1272425" y="635000"/>
                </a:lnTo>
                <a:lnTo>
                  <a:pt x="1254379" y="546100"/>
                </a:lnTo>
                <a:lnTo>
                  <a:pt x="870284" y="546100"/>
                </a:lnTo>
                <a:lnTo>
                  <a:pt x="789569" y="533400"/>
                </a:lnTo>
                <a:lnTo>
                  <a:pt x="806002" y="444500"/>
                </a:lnTo>
                <a:lnTo>
                  <a:pt x="940998" y="444500"/>
                </a:lnTo>
                <a:lnTo>
                  <a:pt x="975513" y="419100"/>
                </a:lnTo>
                <a:lnTo>
                  <a:pt x="993541" y="393700"/>
                </a:lnTo>
                <a:lnTo>
                  <a:pt x="1193501" y="393700"/>
                </a:lnTo>
                <a:lnTo>
                  <a:pt x="1188494" y="381000"/>
                </a:lnTo>
                <a:lnTo>
                  <a:pt x="1173630" y="355600"/>
                </a:lnTo>
                <a:lnTo>
                  <a:pt x="674808" y="355600"/>
                </a:lnTo>
                <a:lnTo>
                  <a:pt x="651472" y="342900"/>
                </a:lnTo>
                <a:lnTo>
                  <a:pt x="634284" y="317500"/>
                </a:lnTo>
                <a:lnTo>
                  <a:pt x="625688" y="292100"/>
                </a:lnTo>
                <a:lnTo>
                  <a:pt x="627757" y="254000"/>
                </a:lnTo>
                <a:lnTo>
                  <a:pt x="639628" y="228600"/>
                </a:lnTo>
                <a:lnTo>
                  <a:pt x="659397" y="203200"/>
                </a:lnTo>
                <a:lnTo>
                  <a:pt x="685162" y="190500"/>
                </a:lnTo>
                <a:lnTo>
                  <a:pt x="1033936" y="190500"/>
                </a:lnTo>
                <a:lnTo>
                  <a:pt x="1023059" y="177800"/>
                </a:lnTo>
                <a:lnTo>
                  <a:pt x="988558" y="152400"/>
                </a:lnTo>
                <a:lnTo>
                  <a:pt x="952252" y="127000"/>
                </a:lnTo>
                <a:lnTo>
                  <a:pt x="914208" y="101600"/>
                </a:lnTo>
                <a:lnTo>
                  <a:pt x="894349" y="88900"/>
                </a:lnTo>
                <a:close/>
              </a:path>
              <a:path w="1280160" h="1485900">
                <a:moveTo>
                  <a:pt x="469774" y="825500"/>
                </a:moveTo>
                <a:lnTo>
                  <a:pt x="80578" y="825500"/>
                </a:lnTo>
                <a:lnTo>
                  <a:pt x="121217" y="838200"/>
                </a:lnTo>
                <a:lnTo>
                  <a:pt x="165260" y="850900"/>
                </a:lnTo>
                <a:lnTo>
                  <a:pt x="211777" y="850900"/>
                </a:lnTo>
                <a:lnTo>
                  <a:pt x="259837" y="863600"/>
                </a:lnTo>
                <a:lnTo>
                  <a:pt x="356859" y="863600"/>
                </a:lnTo>
                <a:lnTo>
                  <a:pt x="403958" y="850900"/>
                </a:lnTo>
                <a:lnTo>
                  <a:pt x="448873" y="838200"/>
                </a:lnTo>
                <a:lnTo>
                  <a:pt x="469774" y="825500"/>
                </a:lnTo>
                <a:close/>
              </a:path>
              <a:path w="1280160" h="1485900">
                <a:moveTo>
                  <a:pt x="1193501" y="393700"/>
                </a:moveTo>
                <a:lnTo>
                  <a:pt x="999208" y="393700"/>
                </a:lnTo>
                <a:lnTo>
                  <a:pt x="1087257" y="419100"/>
                </a:lnTo>
                <a:lnTo>
                  <a:pt x="1083497" y="431800"/>
                </a:lnTo>
                <a:lnTo>
                  <a:pt x="1073052" y="444500"/>
                </a:lnTo>
                <a:lnTo>
                  <a:pt x="1054486" y="469900"/>
                </a:lnTo>
                <a:lnTo>
                  <a:pt x="1026362" y="495300"/>
                </a:lnTo>
                <a:lnTo>
                  <a:pt x="987244" y="520700"/>
                </a:lnTo>
                <a:lnTo>
                  <a:pt x="935697" y="533400"/>
                </a:lnTo>
                <a:lnTo>
                  <a:pt x="870284" y="546100"/>
                </a:lnTo>
                <a:lnTo>
                  <a:pt x="1254379" y="546100"/>
                </a:lnTo>
                <a:lnTo>
                  <a:pt x="1241533" y="508000"/>
                </a:lnTo>
                <a:lnTo>
                  <a:pt x="1226227" y="469900"/>
                </a:lnTo>
                <a:lnTo>
                  <a:pt x="1208525" y="431800"/>
                </a:lnTo>
                <a:lnTo>
                  <a:pt x="1193501" y="393700"/>
                </a:lnTo>
                <a:close/>
              </a:path>
              <a:path w="1280160" h="1485900">
                <a:moveTo>
                  <a:pt x="940998" y="444500"/>
                </a:moveTo>
                <a:lnTo>
                  <a:pt x="806002" y="444500"/>
                </a:lnTo>
                <a:lnTo>
                  <a:pt x="885870" y="457200"/>
                </a:lnTo>
                <a:lnTo>
                  <a:pt x="940998" y="444500"/>
                </a:lnTo>
                <a:close/>
              </a:path>
              <a:path w="1280160" h="1485900">
                <a:moveTo>
                  <a:pt x="1033936" y="190500"/>
                </a:moveTo>
                <a:lnTo>
                  <a:pt x="685162" y="190500"/>
                </a:lnTo>
                <a:lnTo>
                  <a:pt x="712197" y="203200"/>
                </a:lnTo>
                <a:lnTo>
                  <a:pt x="735543" y="215900"/>
                </a:lnTo>
                <a:lnTo>
                  <a:pt x="752745" y="228600"/>
                </a:lnTo>
                <a:lnTo>
                  <a:pt x="761349" y="266700"/>
                </a:lnTo>
                <a:lnTo>
                  <a:pt x="759259" y="292100"/>
                </a:lnTo>
                <a:lnTo>
                  <a:pt x="747378" y="317500"/>
                </a:lnTo>
                <a:lnTo>
                  <a:pt x="727608" y="342900"/>
                </a:lnTo>
                <a:lnTo>
                  <a:pt x="701850" y="355600"/>
                </a:lnTo>
                <a:lnTo>
                  <a:pt x="1173630" y="355600"/>
                </a:lnTo>
                <a:lnTo>
                  <a:pt x="1166198" y="342900"/>
                </a:lnTo>
                <a:lnTo>
                  <a:pt x="1141705" y="317500"/>
                </a:lnTo>
                <a:lnTo>
                  <a:pt x="1115078" y="279400"/>
                </a:lnTo>
                <a:lnTo>
                  <a:pt x="1086385" y="241300"/>
                </a:lnTo>
                <a:lnTo>
                  <a:pt x="1055690" y="215900"/>
                </a:lnTo>
                <a:lnTo>
                  <a:pt x="1033936" y="190500"/>
                </a:lnTo>
                <a:close/>
              </a:path>
            </a:pathLst>
          </a:custGeom>
          <a:solidFill>
            <a:srgbClr val="464495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90" name="Group 5">
            <a:extLst>
              <a:ext uri="{FF2B5EF4-FFF2-40B4-BE49-F238E27FC236}">
                <a16:creationId xmlns:a16="http://schemas.microsoft.com/office/drawing/2014/main" id="{590CD578-FE89-474C-94DD-381BA8C71951}"/>
              </a:ext>
            </a:extLst>
          </p:cNvPr>
          <p:cNvGrpSpPr>
            <a:grpSpLocks/>
          </p:cNvGrpSpPr>
          <p:nvPr/>
        </p:nvGrpSpPr>
        <p:grpSpPr>
          <a:xfrm>
            <a:off x="9488179" y="17680"/>
            <a:ext cx="849630" cy="849630"/>
            <a:chOff x="0" y="0"/>
            <a:chExt cx="849630" cy="849630"/>
          </a:xfrm>
        </p:grpSpPr>
        <p:sp>
          <p:nvSpPr>
            <p:cNvPr id="91" name="Graphic 6">
              <a:extLst>
                <a:ext uri="{FF2B5EF4-FFF2-40B4-BE49-F238E27FC236}">
                  <a16:creationId xmlns:a16="http://schemas.microsoft.com/office/drawing/2014/main" id="{7C23EA3A-49BA-4FFC-9B6E-1613F796AE05}"/>
                </a:ext>
              </a:extLst>
            </p:cNvPr>
            <p:cNvSpPr/>
            <p:nvPr/>
          </p:nvSpPr>
          <p:spPr>
            <a:xfrm>
              <a:off x="0" y="0"/>
              <a:ext cx="849630" cy="849630"/>
            </a:xfrm>
            <a:custGeom>
              <a:avLst/>
              <a:gdLst/>
              <a:ahLst/>
              <a:cxnLst/>
              <a:rect l="l" t="t" r="r" b="b"/>
              <a:pathLst>
                <a:path w="849630" h="849630">
                  <a:moveTo>
                    <a:pt x="429118" y="0"/>
                  </a:moveTo>
                  <a:lnTo>
                    <a:pt x="384449" y="1850"/>
                  </a:lnTo>
                  <a:lnTo>
                    <a:pt x="340725" y="8322"/>
                  </a:lnTo>
                  <a:lnTo>
                    <a:pt x="298256" y="19222"/>
                  </a:lnTo>
                  <a:lnTo>
                    <a:pt x="257353" y="34357"/>
                  </a:lnTo>
                  <a:lnTo>
                    <a:pt x="218327" y="53531"/>
                  </a:lnTo>
                  <a:lnTo>
                    <a:pt x="181488" y="76551"/>
                  </a:lnTo>
                  <a:lnTo>
                    <a:pt x="147146" y="103223"/>
                  </a:lnTo>
                  <a:lnTo>
                    <a:pt x="115613" y="133353"/>
                  </a:lnTo>
                  <a:lnTo>
                    <a:pt x="87198" y="166746"/>
                  </a:lnTo>
                  <a:lnTo>
                    <a:pt x="62214" y="203210"/>
                  </a:lnTo>
                  <a:lnTo>
                    <a:pt x="40969" y="242549"/>
                  </a:lnTo>
                  <a:lnTo>
                    <a:pt x="23775" y="284569"/>
                  </a:lnTo>
                  <a:lnTo>
                    <a:pt x="10942" y="329077"/>
                  </a:lnTo>
                  <a:lnTo>
                    <a:pt x="2982" y="374606"/>
                  </a:lnTo>
                  <a:lnTo>
                    <a:pt x="0" y="420006"/>
                  </a:lnTo>
                  <a:lnTo>
                    <a:pt x="1850" y="464674"/>
                  </a:lnTo>
                  <a:lnTo>
                    <a:pt x="8322" y="508398"/>
                  </a:lnTo>
                  <a:lnTo>
                    <a:pt x="19222" y="550867"/>
                  </a:lnTo>
                  <a:lnTo>
                    <a:pt x="34356" y="591769"/>
                  </a:lnTo>
                  <a:lnTo>
                    <a:pt x="53530" y="630795"/>
                  </a:lnTo>
                  <a:lnTo>
                    <a:pt x="76549" y="667634"/>
                  </a:lnTo>
                  <a:lnTo>
                    <a:pt x="103220" y="701975"/>
                  </a:lnTo>
                  <a:lnTo>
                    <a:pt x="133349" y="733507"/>
                  </a:lnTo>
                  <a:lnTo>
                    <a:pt x="166741" y="761920"/>
                  </a:lnTo>
                  <a:lnTo>
                    <a:pt x="203203" y="786903"/>
                  </a:lnTo>
                  <a:lnTo>
                    <a:pt x="242540" y="808147"/>
                  </a:lnTo>
                  <a:lnTo>
                    <a:pt x="284559" y="825339"/>
                  </a:lnTo>
                  <a:lnTo>
                    <a:pt x="329064" y="838169"/>
                  </a:lnTo>
                  <a:lnTo>
                    <a:pt x="374693" y="846148"/>
                  </a:lnTo>
                  <a:lnTo>
                    <a:pt x="419998" y="849116"/>
                  </a:lnTo>
                  <a:lnTo>
                    <a:pt x="464668" y="847268"/>
                  </a:lnTo>
                  <a:lnTo>
                    <a:pt x="508393" y="840797"/>
                  </a:lnTo>
                  <a:lnTo>
                    <a:pt x="550863" y="829898"/>
                  </a:lnTo>
                  <a:lnTo>
                    <a:pt x="591767" y="814765"/>
                  </a:lnTo>
                  <a:lnTo>
                    <a:pt x="630793" y="795592"/>
                  </a:lnTo>
                  <a:lnTo>
                    <a:pt x="667633" y="772573"/>
                  </a:lnTo>
                  <a:lnTo>
                    <a:pt x="701974" y="745902"/>
                  </a:lnTo>
                  <a:lnTo>
                    <a:pt x="733506" y="715774"/>
                  </a:lnTo>
                  <a:lnTo>
                    <a:pt x="744198" y="703209"/>
                  </a:lnTo>
                  <a:lnTo>
                    <a:pt x="614885" y="703209"/>
                  </a:lnTo>
                  <a:lnTo>
                    <a:pt x="563036" y="701796"/>
                  </a:lnTo>
                  <a:lnTo>
                    <a:pt x="515812" y="680339"/>
                  </a:lnTo>
                  <a:lnTo>
                    <a:pt x="481623" y="643664"/>
                  </a:lnTo>
                  <a:lnTo>
                    <a:pt x="470401" y="614447"/>
                  </a:lnTo>
                  <a:lnTo>
                    <a:pt x="230393" y="614447"/>
                  </a:lnTo>
                  <a:lnTo>
                    <a:pt x="178544" y="613036"/>
                  </a:lnTo>
                  <a:lnTo>
                    <a:pt x="131325" y="591573"/>
                  </a:lnTo>
                  <a:lnTo>
                    <a:pt x="97135" y="554899"/>
                  </a:lnTo>
                  <a:lnTo>
                    <a:pt x="79271" y="508398"/>
                  </a:lnTo>
                  <a:lnTo>
                    <a:pt x="79294" y="502972"/>
                  </a:lnTo>
                  <a:lnTo>
                    <a:pt x="80563" y="456242"/>
                  </a:lnTo>
                  <a:lnTo>
                    <a:pt x="102028" y="409020"/>
                  </a:lnTo>
                  <a:lnTo>
                    <a:pt x="138705" y="374835"/>
                  </a:lnTo>
                  <a:lnTo>
                    <a:pt x="185510" y="356862"/>
                  </a:lnTo>
                  <a:lnTo>
                    <a:pt x="541451" y="356862"/>
                  </a:lnTo>
                  <a:lnTo>
                    <a:pt x="549976" y="352629"/>
                  </a:lnTo>
                  <a:lnTo>
                    <a:pt x="561093" y="344177"/>
                  </a:lnTo>
                  <a:lnTo>
                    <a:pt x="562238" y="337956"/>
                  </a:lnTo>
                  <a:lnTo>
                    <a:pt x="236542" y="337956"/>
                  </a:lnTo>
                  <a:lnTo>
                    <a:pt x="185414" y="315399"/>
                  </a:lnTo>
                  <a:lnTo>
                    <a:pt x="177309" y="306815"/>
                  </a:lnTo>
                  <a:lnTo>
                    <a:pt x="173262" y="296160"/>
                  </a:lnTo>
                  <a:lnTo>
                    <a:pt x="173504" y="284765"/>
                  </a:lnTo>
                  <a:lnTo>
                    <a:pt x="178264" y="273959"/>
                  </a:lnTo>
                  <a:lnTo>
                    <a:pt x="186852" y="265857"/>
                  </a:lnTo>
                  <a:lnTo>
                    <a:pt x="197513" y="261816"/>
                  </a:lnTo>
                  <a:lnTo>
                    <a:pt x="316876" y="261816"/>
                  </a:lnTo>
                  <a:lnTo>
                    <a:pt x="337860" y="245076"/>
                  </a:lnTo>
                  <a:lnTo>
                    <a:pt x="296462" y="245076"/>
                  </a:lnTo>
                  <a:lnTo>
                    <a:pt x="278424" y="242464"/>
                  </a:lnTo>
                  <a:lnTo>
                    <a:pt x="261145" y="232582"/>
                  </a:lnTo>
                  <a:lnTo>
                    <a:pt x="248004" y="216996"/>
                  </a:lnTo>
                  <a:lnTo>
                    <a:pt x="241223" y="198805"/>
                  </a:lnTo>
                  <a:lnTo>
                    <a:pt x="241212" y="180231"/>
                  </a:lnTo>
                  <a:lnTo>
                    <a:pt x="248381" y="163494"/>
                  </a:lnTo>
                  <a:lnTo>
                    <a:pt x="261647" y="151918"/>
                  </a:lnTo>
                  <a:lnTo>
                    <a:pt x="278356" y="147370"/>
                  </a:lnTo>
                  <a:lnTo>
                    <a:pt x="746076" y="147370"/>
                  </a:lnTo>
                  <a:lnTo>
                    <a:pt x="745900" y="147143"/>
                  </a:lnTo>
                  <a:lnTo>
                    <a:pt x="715770" y="115611"/>
                  </a:lnTo>
                  <a:lnTo>
                    <a:pt x="682377" y="87197"/>
                  </a:lnTo>
                  <a:lnTo>
                    <a:pt x="645914" y="62212"/>
                  </a:lnTo>
                  <a:lnTo>
                    <a:pt x="606575" y="40968"/>
                  </a:lnTo>
                  <a:lnTo>
                    <a:pt x="564555" y="23774"/>
                  </a:lnTo>
                  <a:lnTo>
                    <a:pt x="520047" y="10942"/>
                  </a:lnTo>
                  <a:lnTo>
                    <a:pt x="474421" y="2966"/>
                  </a:lnTo>
                  <a:lnTo>
                    <a:pt x="429118" y="0"/>
                  </a:lnTo>
                  <a:close/>
                </a:path>
                <a:path w="849630" h="849630">
                  <a:moveTo>
                    <a:pt x="848035" y="445622"/>
                  </a:moveTo>
                  <a:lnTo>
                    <a:pt x="570003" y="445622"/>
                  </a:lnTo>
                  <a:lnTo>
                    <a:pt x="621863" y="447034"/>
                  </a:lnTo>
                  <a:lnTo>
                    <a:pt x="669081" y="468497"/>
                  </a:lnTo>
                  <a:lnTo>
                    <a:pt x="703271" y="505172"/>
                  </a:lnTo>
                  <a:lnTo>
                    <a:pt x="721139" y="551682"/>
                  </a:lnTo>
                  <a:lnTo>
                    <a:pt x="721225" y="552952"/>
                  </a:lnTo>
                  <a:lnTo>
                    <a:pt x="719843" y="603829"/>
                  </a:lnTo>
                  <a:lnTo>
                    <a:pt x="698376" y="651051"/>
                  </a:lnTo>
                  <a:lnTo>
                    <a:pt x="661695" y="685236"/>
                  </a:lnTo>
                  <a:lnTo>
                    <a:pt x="614885" y="703209"/>
                  </a:lnTo>
                  <a:lnTo>
                    <a:pt x="744198" y="703209"/>
                  </a:lnTo>
                  <a:lnTo>
                    <a:pt x="786903" y="645920"/>
                  </a:lnTo>
                  <a:lnTo>
                    <a:pt x="808147" y="606583"/>
                  </a:lnTo>
                  <a:lnTo>
                    <a:pt x="825339" y="564565"/>
                  </a:lnTo>
                  <a:lnTo>
                    <a:pt x="838169" y="520059"/>
                  </a:lnTo>
                  <a:lnTo>
                    <a:pt x="846148" y="474429"/>
                  </a:lnTo>
                  <a:lnTo>
                    <a:pt x="848035" y="445622"/>
                  </a:lnTo>
                  <a:close/>
                </a:path>
                <a:path w="849630" h="849630">
                  <a:moveTo>
                    <a:pt x="575117" y="474907"/>
                  </a:moveTo>
                  <a:lnTo>
                    <a:pt x="538960" y="488800"/>
                  </a:lnTo>
                  <a:lnTo>
                    <a:pt x="510628" y="515211"/>
                  </a:lnTo>
                  <a:lnTo>
                    <a:pt x="494050" y="551682"/>
                  </a:lnTo>
                  <a:lnTo>
                    <a:pt x="492967" y="591769"/>
                  </a:lnTo>
                  <a:lnTo>
                    <a:pt x="506844" y="627909"/>
                  </a:lnTo>
                  <a:lnTo>
                    <a:pt x="533253" y="656247"/>
                  </a:lnTo>
                  <a:lnTo>
                    <a:pt x="569729" y="672828"/>
                  </a:lnTo>
                  <a:lnTo>
                    <a:pt x="609797" y="673920"/>
                  </a:lnTo>
                  <a:lnTo>
                    <a:pt x="645962" y="660032"/>
                  </a:lnTo>
                  <a:lnTo>
                    <a:pt x="674301" y="633619"/>
                  </a:lnTo>
                  <a:lnTo>
                    <a:pt x="690887" y="597136"/>
                  </a:lnTo>
                  <a:lnTo>
                    <a:pt x="691892" y="560039"/>
                  </a:lnTo>
                  <a:lnTo>
                    <a:pt x="691850" y="556762"/>
                  </a:lnTo>
                  <a:lnTo>
                    <a:pt x="678079" y="520918"/>
                  </a:lnTo>
                  <a:lnTo>
                    <a:pt x="651661" y="492578"/>
                  </a:lnTo>
                  <a:lnTo>
                    <a:pt x="615170" y="475990"/>
                  </a:lnTo>
                  <a:lnTo>
                    <a:pt x="575117" y="474907"/>
                  </a:lnTo>
                  <a:close/>
                </a:path>
                <a:path w="849630" h="849630">
                  <a:moveTo>
                    <a:pt x="541451" y="356862"/>
                  </a:moveTo>
                  <a:lnTo>
                    <a:pt x="185510" y="356862"/>
                  </a:lnTo>
                  <a:lnTo>
                    <a:pt x="237357" y="358274"/>
                  </a:lnTo>
                  <a:lnTo>
                    <a:pt x="284582" y="379730"/>
                  </a:lnTo>
                  <a:lnTo>
                    <a:pt x="318772" y="416400"/>
                  </a:lnTo>
                  <a:lnTo>
                    <a:pt x="336641" y="462909"/>
                  </a:lnTo>
                  <a:lnTo>
                    <a:pt x="336714" y="464674"/>
                  </a:lnTo>
                  <a:lnTo>
                    <a:pt x="335351" y="515056"/>
                  </a:lnTo>
                  <a:lnTo>
                    <a:pt x="313884" y="562280"/>
                  </a:lnTo>
                  <a:lnTo>
                    <a:pt x="277202" y="596469"/>
                  </a:lnTo>
                  <a:lnTo>
                    <a:pt x="230393" y="614447"/>
                  </a:lnTo>
                  <a:lnTo>
                    <a:pt x="470401" y="614447"/>
                  </a:lnTo>
                  <a:lnTo>
                    <a:pt x="463752" y="597136"/>
                  </a:lnTo>
                  <a:lnTo>
                    <a:pt x="463656" y="596469"/>
                  </a:lnTo>
                  <a:lnTo>
                    <a:pt x="464364" y="570440"/>
                  </a:lnTo>
                  <a:lnTo>
                    <a:pt x="446920" y="570440"/>
                  </a:lnTo>
                  <a:lnTo>
                    <a:pt x="387713" y="556762"/>
                  </a:lnTo>
                  <a:lnTo>
                    <a:pt x="387596" y="550867"/>
                  </a:lnTo>
                  <a:lnTo>
                    <a:pt x="387447" y="545002"/>
                  </a:lnTo>
                  <a:lnTo>
                    <a:pt x="389507" y="478756"/>
                  </a:lnTo>
                  <a:lnTo>
                    <a:pt x="414942" y="417050"/>
                  </a:lnTo>
                  <a:lnTo>
                    <a:pt x="451525" y="392039"/>
                  </a:lnTo>
                  <a:lnTo>
                    <a:pt x="515461" y="367912"/>
                  </a:lnTo>
                  <a:lnTo>
                    <a:pt x="533996" y="360563"/>
                  </a:lnTo>
                  <a:lnTo>
                    <a:pt x="541451" y="356862"/>
                  </a:lnTo>
                  <a:close/>
                </a:path>
                <a:path w="849630" h="849630">
                  <a:moveTo>
                    <a:pt x="190608" y="386134"/>
                  </a:moveTo>
                  <a:lnTo>
                    <a:pt x="154439" y="400027"/>
                  </a:lnTo>
                  <a:lnTo>
                    <a:pt x="126100" y="426438"/>
                  </a:lnTo>
                  <a:lnTo>
                    <a:pt x="109519" y="462909"/>
                  </a:lnTo>
                  <a:lnTo>
                    <a:pt x="108434" y="502972"/>
                  </a:lnTo>
                  <a:lnTo>
                    <a:pt x="122327" y="539138"/>
                  </a:lnTo>
                  <a:lnTo>
                    <a:pt x="148746" y="567480"/>
                  </a:lnTo>
                  <a:lnTo>
                    <a:pt x="185237" y="584067"/>
                  </a:lnTo>
                  <a:lnTo>
                    <a:pt x="225293" y="585153"/>
                  </a:lnTo>
                  <a:lnTo>
                    <a:pt x="261460" y="571261"/>
                  </a:lnTo>
                  <a:lnTo>
                    <a:pt x="289805" y="544846"/>
                  </a:lnTo>
                  <a:lnTo>
                    <a:pt x="306378" y="508398"/>
                  </a:lnTo>
                  <a:lnTo>
                    <a:pt x="307476" y="468313"/>
                  </a:lnTo>
                  <a:lnTo>
                    <a:pt x="293577" y="432150"/>
                  </a:lnTo>
                  <a:lnTo>
                    <a:pt x="267158" y="403807"/>
                  </a:lnTo>
                  <a:lnTo>
                    <a:pt x="230677" y="387217"/>
                  </a:lnTo>
                  <a:lnTo>
                    <a:pt x="190608" y="386134"/>
                  </a:lnTo>
                  <a:close/>
                </a:path>
                <a:path w="849630" h="849630">
                  <a:moveTo>
                    <a:pt x="788213" y="206517"/>
                  </a:moveTo>
                  <a:lnTo>
                    <a:pt x="418438" y="206517"/>
                  </a:lnTo>
                  <a:lnTo>
                    <a:pt x="465889" y="209364"/>
                  </a:lnTo>
                  <a:lnTo>
                    <a:pt x="515216" y="220409"/>
                  </a:lnTo>
                  <a:lnTo>
                    <a:pt x="560918" y="240231"/>
                  </a:lnTo>
                  <a:lnTo>
                    <a:pt x="597491" y="269412"/>
                  </a:lnTo>
                  <a:lnTo>
                    <a:pt x="620928" y="316251"/>
                  </a:lnTo>
                  <a:lnTo>
                    <a:pt x="621882" y="342109"/>
                  </a:lnTo>
                  <a:lnTo>
                    <a:pt x="615513" y="368777"/>
                  </a:lnTo>
                  <a:lnTo>
                    <a:pt x="571206" y="408739"/>
                  </a:lnTo>
                  <a:lnTo>
                    <a:pt x="499421" y="436739"/>
                  </a:lnTo>
                  <a:lnTo>
                    <a:pt x="483169" y="443064"/>
                  </a:lnTo>
                  <a:lnTo>
                    <a:pt x="451334" y="473313"/>
                  </a:lnTo>
                  <a:lnTo>
                    <a:pt x="446457" y="519385"/>
                  </a:lnTo>
                  <a:lnTo>
                    <a:pt x="446911" y="545002"/>
                  </a:lnTo>
                  <a:lnTo>
                    <a:pt x="447174" y="554899"/>
                  </a:lnTo>
                  <a:lnTo>
                    <a:pt x="447250" y="568523"/>
                  </a:lnTo>
                  <a:lnTo>
                    <a:pt x="447034" y="569462"/>
                  </a:lnTo>
                  <a:lnTo>
                    <a:pt x="446920" y="570440"/>
                  </a:lnTo>
                  <a:lnTo>
                    <a:pt x="464364" y="570440"/>
                  </a:lnTo>
                  <a:lnTo>
                    <a:pt x="465056" y="545002"/>
                  </a:lnTo>
                  <a:lnTo>
                    <a:pt x="486519" y="497780"/>
                  </a:lnTo>
                  <a:lnTo>
                    <a:pt x="523195" y="463595"/>
                  </a:lnTo>
                  <a:lnTo>
                    <a:pt x="570003" y="445622"/>
                  </a:lnTo>
                  <a:lnTo>
                    <a:pt x="848035" y="445622"/>
                  </a:lnTo>
                  <a:lnTo>
                    <a:pt x="849011" y="430728"/>
                  </a:lnTo>
                  <a:lnTo>
                    <a:pt x="847267" y="384451"/>
                  </a:lnTo>
                  <a:lnTo>
                    <a:pt x="840797" y="340725"/>
                  </a:lnTo>
                  <a:lnTo>
                    <a:pt x="829898" y="298254"/>
                  </a:lnTo>
                  <a:lnTo>
                    <a:pt x="814764" y="257351"/>
                  </a:lnTo>
                  <a:lnTo>
                    <a:pt x="795591" y="218324"/>
                  </a:lnTo>
                  <a:lnTo>
                    <a:pt x="788213" y="206517"/>
                  </a:lnTo>
                  <a:close/>
                </a:path>
                <a:path w="849630" h="849630">
                  <a:moveTo>
                    <a:pt x="440859" y="266287"/>
                  </a:moveTo>
                  <a:lnTo>
                    <a:pt x="401403" y="267329"/>
                  </a:lnTo>
                  <a:lnTo>
                    <a:pt x="371052" y="296160"/>
                  </a:lnTo>
                  <a:lnTo>
                    <a:pt x="331873" y="321824"/>
                  </a:lnTo>
                  <a:lnTo>
                    <a:pt x="286190" y="337933"/>
                  </a:lnTo>
                  <a:lnTo>
                    <a:pt x="236542" y="337956"/>
                  </a:lnTo>
                  <a:lnTo>
                    <a:pt x="562238" y="337956"/>
                  </a:lnTo>
                  <a:lnTo>
                    <a:pt x="523885" y="287811"/>
                  </a:lnTo>
                  <a:lnTo>
                    <a:pt x="484095" y="273365"/>
                  </a:lnTo>
                  <a:lnTo>
                    <a:pt x="440859" y="266287"/>
                  </a:lnTo>
                  <a:close/>
                </a:path>
                <a:path w="849630" h="849630">
                  <a:moveTo>
                    <a:pt x="316876" y="261816"/>
                  </a:moveTo>
                  <a:lnTo>
                    <a:pt x="197513" y="261816"/>
                  </a:lnTo>
                  <a:lnTo>
                    <a:pt x="208909" y="262059"/>
                  </a:lnTo>
                  <a:lnTo>
                    <a:pt x="219704" y="266809"/>
                  </a:lnTo>
                  <a:lnTo>
                    <a:pt x="269815" y="280217"/>
                  </a:lnTo>
                  <a:lnTo>
                    <a:pt x="314932" y="263367"/>
                  </a:lnTo>
                  <a:lnTo>
                    <a:pt x="316876" y="261816"/>
                  </a:lnTo>
                  <a:close/>
                </a:path>
                <a:path w="849630" h="849630">
                  <a:moveTo>
                    <a:pt x="746076" y="147370"/>
                  </a:moveTo>
                  <a:lnTo>
                    <a:pt x="278356" y="147370"/>
                  </a:lnTo>
                  <a:lnTo>
                    <a:pt x="296394" y="149973"/>
                  </a:lnTo>
                  <a:lnTo>
                    <a:pt x="313646" y="159849"/>
                  </a:lnTo>
                  <a:lnTo>
                    <a:pt x="326780" y="175448"/>
                  </a:lnTo>
                  <a:lnTo>
                    <a:pt x="333571" y="193641"/>
                  </a:lnTo>
                  <a:lnTo>
                    <a:pt x="333597" y="212209"/>
                  </a:lnTo>
                  <a:lnTo>
                    <a:pt x="326435" y="228937"/>
                  </a:lnTo>
                  <a:lnTo>
                    <a:pt x="313164" y="240530"/>
                  </a:lnTo>
                  <a:lnTo>
                    <a:pt x="296462" y="245076"/>
                  </a:lnTo>
                  <a:lnTo>
                    <a:pt x="337860" y="245076"/>
                  </a:lnTo>
                  <a:lnTo>
                    <a:pt x="348053" y="236944"/>
                  </a:lnTo>
                  <a:lnTo>
                    <a:pt x="362173" y="221635"/>
                  </a:lnTo>
                  <a:lnTo>
                    <a:pt x="366250" y="216517"/>
                  </a:lnTo>
                  <a:lnTo>
                    <a:pt x="372003" y="212846"/>
                  </a:lnTo>
                  <a:lnTo>
                    <a:pt x="378366" y="211284"/>
                  </a:lnTo>
                  <a:lnTo>
                    <a:pt x="418438" y="206517"/>
                  </a:lnTo>
                  <a:lnTo>
                    <a:pt x="788213" y="206517"/>
                  </a:lnTo>
                  <a:lnTo>
                    <a:pt x="772571" y="181485"/>
                  </a:lnTo>
                  <a:lnTo>
                    <a:pt x="746076" y="147370"/>
                  </a:lnTo>
                  <a:close/>
                </a:path>
              </a:pathLst>
            </a:custGeom>
            <a:solidFill>
              <a:srgbClr val="E84E2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27" name="Graphic 37">
            <a:extLst>
              <a:ext uri="{FF2B5EF4-FFF2-40B4-BE49-F238E27FC236}">
                <a16:creationId xmlns:a16="http://schemas.microsoft.com/office/drawing/2014/main" id="{86249DE9-663C-43DE-9D40-D6F80AFC985B}"/>
              </a:ext>
            </a:extLst>
          </p:cNvPr>
          <p:cNvSpPr>
            <a:spLocks/>
          </p:cNvSpPr>
          <p:nvPr/>
        </p:nvSpPr>
        <p:spPr>
          <a:xfrm>
            <a:off x="9597236" y="2037717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6723" y="0"/>
                </a:moveTo>
                <a:lnTo>
                  <a:pt x="391395" y="2688"/>
                </a:lnTo>
                <a:lnTo>
                  <a:pt x="346823" y="9991"/>
                </a:lnTo>
                <a:lnTo>
                  <a:pt x="303361" y="21771"/>
                </a:lnTo>
                <a:lnTo>
                  <a:pt x="261362" y="37894"/>
                </a:lnTo>
                <a:lnTo>
                  <a:pt x="221181" y="58223"/>
                </a:lnTo>
                <a:lnTo>
                  <a:pt x="183172" y="82622"/>
                </a:lnTo>
                <a:lnTo>
                  <a:pt x="147688" y="110955"/>
                </a:lnTo>
                <a:lnTo>
                  <a:pt x="115084" y="143087"/>
                </a:lnTo>
                <a:lnTo>
                  <a:pt x="85714" y="178882"/>
                </a:lnTo>
                <a:lnTo>
                  <a:pt x="59933" y="218202"/>
                </a:lnTo>
                <a:lnTo>
                  <a:pt x="38093" y="260913"/>
                </a:lnTo>
                <a:lnTo>
                  <a:pt x="20966" y="305720"/>
                </a:lnTo>
                <a:lnTo>
                  <a:pt x="8997" y="351188"/>
                </a:lnTo>
                <a:lnTo>
                  <a:pt x="2049" y="396963"/>
                </a:lnTo>
                <a:lnTo>
                  <a:pt x="122" y="439717"/>
                </a:lnTo>
                <a:lnTo>
                  <a:pt x="0" y="442886"/>
                </a:lnTo>
                <a:lnTo>
                  <a:pt x="2676" y="488017"/>
                </a:lnTo>
                <a:lnTo>
                  <a:pt x="9979" y="532588"/>
                </a:lnTo>
                <a:lnTo>
                  <a:pt x="21760" y="576049"/>
                </a:lnTo>
                <a:lnTo>
                  <a:pt x="37882" y="618047"/>
                </a:lnTo>
                <a:lnTo>
                  <a:pt x="58211" y="658228"/>
                </a:lnTo>
                <a:lnTo>
                  <a:pt x="82610" y="696237"/>
                </a:lnTo>
                <a:lnTo>
                  <a:pt x="110944" y="731720"/>
                </a:lnTo>
                <a:lnTo>
                  <a:pt x="143075" y="764324"/>
                </a:lnTo>
                <a:lnTo>
                  <a:pt x="178870" y="793694"/>
                </a:lnTo>
                <a:lnTo>
                  <a:pt x="218190" y="819476"/>
                </a:lnTo>
                <a:lnTo>
                  <a:pt x="260901" y="841316"/>
                </a:lnTo>
                <a:lnTo>
                  <a:pt x="305706" y="858440"/>
                </a:lnTo>
                <a:lnTo>
                  <a:pt x="351173" y="870408"/>
                </a:lnTo>
                <a:lnTo>
                  <a:pt x="396947" y="877354"/>
                </a:lnTo>
                <a:lnTo>
                  <a:pt x="442675" y="879415"/>
                </a:lnTo>
                <a:lnTo>
                  <a:pt x="488002" y="876726"/>
                </a:lnTo>
                <a:lnTo>
                  <a:pt x="532574" y="869424"/>
                </a:lnTo>
                <a:lnTo>
                  <a:pt x="576037" y="857645"/>
                </a:lnTo>
                <a:lnTo>
                  <a:pt x="618036" y="841523"/>
                </a:lnTo>
                <a:lnTo>
                  <a:pt x="658218" y="821196"/>
                </a:lnTo>
                <a:lnTo>
                  <a:pt x="696228" y="796799"/>
                </a:lnTo>
                <a:lnTo>
                  <a:pt x="731712" y="768467"/>
                </a:lnTo>
                <a:lnTo>
                  <a:pt x="761133" y="739474"/>
                </a:lnTo>
                <a:lnTo>
                  <a:pt x="548887" y="739474"/>
                </a:lnTo>
                <a:lnTo>
                  <a:pt x="557113" y="692937"/>
                </a:lnTo>
                <a:lnTo>
                  <a:pt x="331521" y="692937"/>
                </a:lnTo>
                <a:lnTo>
                  <a:pt x="303853" y="689017"/>
                </a:lnTo>
                <a:lnTo>
                  <a:pt x="255832" y="671937"/>
                </a:lnTo>
                <a:lnTo>
                  <a:pt x="214546" y="642713"/>
                </a:lnTo>
                <a:lnTo>
                  <a:pt x="182442" y="605191"/>
                </a:lnTo>
                <a:lnTo>
                  <a:pt x="161359" y="560582"/>
                </a:lnTo>
                <a:lnTo>
                  <a:pt x="151589" y="510922"/>
                </a:lnTo>
                <a:lnTo>
                  <a:pt x="151897" y="485658"/>
                </a:lnTo>
                <a:lnTo>
                  <a:pt x="161181" y="439717"/>
                </a:lnTo>
                <a:lnTo>
                  <a:pt x="178504" y="401719"/>
                </a:lnTo>
                <a:lnTo>
                  <a:pt x="203357" y="368584"/>
                </a:lnTo>
                <a:lnTo>
                  <a:pt x="233809" y="342239"/>
                </a:lnTo>
                <a:lnTo>
                  <a:pt x="269602" y="322443"/>
                </a:lnTo>
                <a:lnTo>
                  <a:pt x="308277" y="310805"/>
                </a:lnTo>
                <a:lnTo>
                  <a:pt x="328529" y="308170"/>
                </a:lnTo>
                <a:lnTo>
                  <a:pt x="365168" y="308170"/>
                </a:lnTo>
                <a:lnTo>
                  <a:pt x="367084" y="301054"/>
                </a:lnTo>
                <a:lnTo>
                  <a:pt x="385779" y="255235"/>
                </a:lnTo>
                <a:lnTo>
                  <a:pt x="413679" y="220879"/>
                </a:lnTo>
                <a:lnTo>
                  <a:pt x="428579" y="214850"/>
                </a:lnTo>
                <a:lnTo>
                  <a:pt x="486919" y="214850"/>
                </a:lnTo>
                <a:lnTo>
                  <a:pt x="486390" y="214520"/>
                </a:lnTo>
                <a:lnTo>
                  <a:pt x="476810" y="199471"/>
                </a:lnTo>
                <a:lnTo>
                  <a:pt x="474811" y="182060"/>
                </a:lnTo>
                <a:lnTo>
                  <a:pt x="480178" y="164405"/>
                </a:lnTo>
                <a:lnTo>
                  <a:pt x="492702" y="148620"/>
                </a:lnTo>
                <a:lnTo>
                  <a:pt x="510322" y="137846"/>
                </a:lnTo>
                <a:lnTo>
                  <a:pt x="529563" y="133837"/>
                </a:lnTo>
                <a:lnTo>
                  <a:pt x="754801" y="133837"/>
                </a:lnTo>
                <a:lnTo>
                  <a:pt x="736328" y="115091"/>
                </a:lnTo>
                <a:lnTo>
                  <a:pt x="700535" y="85722"/>
                </a:lnTo>
                <a:lnTo>
                  <a:pt x="661217" y="59942"/>
                </a:lnTo>
                <a:lnTo>
                  <a:pt x="618508" y="38104"/>
                </a:lnTo>
                <a:lnTo>
                  <a:pt x="573698" y="20977"/>
                </a:lnTo>
                <a:lnTo>
                  <a:pt x="528228" y="9008"/>
                </a:lnTo>
                <a:lnTo>
                  <a:pt x="482452" y="2061"/>
                </a:lnTo>
                <a:lnTo>
                  <a:pt x="436723" y="0"/>
                </a:lnTo>
                <a:close/>
              </a:path>
              <a:path w="879475" h="879475">
                <a:moveTo>
                  <a:pt x="878941" y="447120"/>
                </a:moveTo>
                <a:lnTo>
                  <a:pt x="649750" y="447120"/>
                </a:lnTo>
                <a:lnTo>
                  <a:pt x="590593" y="728730"/>
                </a:lnTo>
                <a:lnTo>
                  <a:pt x="548887" y="739474"/>
                </a:lnTo>
                <a:lnTo>
                  <a:pt x="761133" y="739474"/>
                </a:lnTo>
                <a:lnTo>
                  <a:pt x="764316" y="736338"/>
                </a:lnTo>
                <a:lnTo>
                  <a:pt x="793685" y="700546"/>
                </a:lnTo>
                <a:lnTo>
                  <a:pt x="819466" y="661228"/>
                </a:lnTo>
                <a:lnTo>
                  <a:pt x="841327" y="618460"/>
                </a:lnTo>
                <a:lnTo>
                  <a:pt x="858431" y="573710"/>
                </a:lnTo>
                <a:lnTo>
                  <a:pt x="870400" y="528239"/>
                </a:lnTo>
                <a:lnTo>
                  <a:pt x="877347" y="482462"/>
                </a:lnTo>
                <a:lnTo>
                  <a:pt x="878941" y="447120"/>
                </a:lnTo>
                <a:close/>
              </a:path>
              <a:path w="879475" h="879475">
                <a:moveTo>
                  <a:pt x="579982" y="563579"/>
                </a:moveTo>
                <a:lnTo>
                  <a:pt x="473842" y="563579"/>
                </a:lnTo>
                <a:lnTo>
                  <a:pt x="537025" y="570958"/>
                </a:lnTo>
                <a:lnTo>
                  <a:pt x="506220" y="613090"/>
                </a:lnTo>
                <a:lnTo>
                  <a:pt x="473522" y="644550"/>
                </a:lnTo>
                <a:lnTo>
                  <a:pt x="441609" y="666525"/>
                </a:lnTo>
                <a:lnTo>
                  <a:pt x="386172" y="688542"/>
                </a:lnTo>
                <a:lnTo>
                  <a:pt x="331521" y="692937"/>
                </a:lnTo>
                <a:lnTo>
                  <a:pt x="557113" y="692937"/>
                </a:lnTo>
                <a:lnTo>
                  <a:pt x="579982" y="563579"/>
                </a:lnTo>
                <a:close/>
              </a:path>
              <a:path w="879475" h="879475">
                <a:moveTo>
                  <a:pt x="365168" y="308170"/>
                </a:moveTo>
                <a:lnTo>
                  <a:pt x="328529" y="308170"/>
                </a:lnTo>
                <a:lnTo>
                  <a:pt x="321468" y="364989"/>
                </a:lnTo>
                <a:lnTo>
                  <a:pt x="301432" y="370581"/>
                </a:lnTo>
                <a:lnTo>
                  <a:pt x="263219" y="389498"/>
                </a:lnTo>
                <a:lnTo>
                  <a:pt x="233578" y="417544"/>
                </a:lnTo>
                <a:lnTo>
                  <a:pt x="214498" y="452020"/>
                </a:lnTo>
                <a:lnTo>
                  <a:pt x="206194" y="489560"/>
                </a:lnTo>
                <a:lnTo>
                  <a:pt x="205977" y="507460"/>
                </a:lnTo>
                <a:lnTo>
                  <a:pt x="208203" y="525218"/>
                </a:lnTo>
                <a:lnTo>
                  <a:pt x="228419" y="575311"/>
                </a:lnTo>
                <a:lnTo>
                  <a:pt x="265651" y="613928"/>
                </a:lnTo>
                <a:lnTo>
                  <a:pt x="315372" y="635220"/>
                </a:lnTo>
                <a:lnTo>
                  <a:pt x="345339" y="638422"/>
                </a:lnTo>
                <a:lnTo>
                  <a:pt x="360140" y="637554"/>
                </a:lnTo>
                <a:lnTo>
                  <a:pt x="402714" y="625433"/>
                </a:lnTo>
                <a:lnTo>
                  <a:pt x="439913" y="600134"/>
                </a:lnTo>
                <a:lnTo>
                  <a:pt x="473842" y="563579"/>
                </a:lnTo>
                <a:lnTo>
                  <a:pt x="579982" y="563579"/>
                </a:lnTo>
                <a:lnTo>
                  <a:pt x="587498" y="521062"/>
                </a:lnTo>
                <a:lnTo>
                  <a:pt x="542768" y="521062"/>
                </a:lnTo>
                <a:lnTo>
                  <a:pt x="497428" y="517940"/>
                </a:lnTo>
                <a:lnTo>
                  <a:pt x="452109" y="506015"/>
                </a:lnTo>
                <a:lnTo>
                  <a:pt x="407142" y="481309"/>
                </a:lnTo>
                <a:lnTo>
                  <a:pt x="370732" y="438883"/>
                </a:lnTo>
                <a:lnTo>
                  <a:pt x="356901" y="392218"/>
                </a:lnTo>
                <a:lnTo>
                  <a:pt x="355991" y="377872"/>
                </a:lnTo>
                <a:lnTo>
                  <a:pt x="356021" y="368584"/>
                </a:lnTo>
                <a:lnTo>
                  <a:pt x="356167" y="363727"/>
                </a:lnTo>
                <a:lnTo>
                  <a:pt x="356875" y="354296"/>
                </a:lnTo>
                <a:lnTo>
                  <a:pt x="359392" y="334888"/>
                </a:lnTo>
                <a:lnTo>
                  <a:pt x="362533" y="317961"/>
                </a:lnTo>
                <a:lnTo>
                  <a:pt x="365168" y="308170"/>
                </a:lnTo>
                <a:close/>
              </a:path>
              <a:path w="879475" h="879475">
                <a:moveTo>
                  <a:pt x="587799" y="519358"/>
                </a:moveTo>
                <a:lnTo>
                  <a:pt x="542768" y="521062"/>
                </a:lnTo>
                <a:lnTo>
                  <a:pt x="587498" y="521062"/>
                </a:lnTo>
                <a:lnTo>
                  <a:pt x="587799" y="519358"/>
                </a:lnTo>
                <a:close/>
              </a:path>
              <a:path w="879475" h="879475">
                <a:moveTo>
                  <a:pt x="444594" y="299762"/>
                </a:moveTo>
                <a:lnTo>
                  <a:pt x="435597" y="318965"/>
                </a:lnTo>
                <a:lnTo>
                  <a:pt x="428845" y="340310"/>
                </a:lnTo>
                <a:lnTo>
                  <a:pt x="425176" y="362470"/>
                </a:lnTo>
                <a:lnTo>
                  <a:pt x="425430" y="384116"/>
                </a:lnTo>
                <a:lnTo>
                  <a:pt x="447642" y="425480"/>
                </a:lnTo>
                <a:lnTo>
                  <a:pt x="515817" y="450649"/>
                </a:lnTo>
                <a:lnTo>
                  <a:pt x="553286" y="451924"/>
                </a:lnTo>
                <a:lnTo>
                  <a:pt x="593337" y="449864"/>
                </a:lnTo>
                <a:lnTo>
                  <a:pt x="620824" y="448237"/>
                </a:lnTo>
                <a:lnTo>
                  <a:pt x="649750" y="447120"/>
                </a:lnTo>
                <a:lnTo>
                  <a:pt x="878941" y="447120"/>
                </a:lnTo>
                <a:lnTo>
                  <a:pt x="879405" y="436673"/>
                </a:lnTo>
                <a:lnTo>
                  <a:pt x="597639" y="436673"/>
                </a:lnTo>
                <a:lnTo>
                  <a:pt x="567420" y="425801"/>
                </a:lnTo>
                <a:lnTo>
                  <a:pt x="524833" y="400715"/>
                </a:lnTo>
                <a:lnTo>
                  <a:pt x="496680" y="375991"/>
                </a:lnTo>
                <a:lnTo>
                  <a:pt x="478670" y="348316"/>
                </a:lnTo>
                <a:lnTo>
                  <a:pt x="464977" y="322596"/>
                </a:lnTo>
                <a:lnTo>
                  <a:pt x="449776" y="303737"/>
                </a:lnTo>
                <a:lnTo>
                  <a:pt x="446304" y="301054"/>
                </a:lnTo>
                <a:lnTo>
                  <a:pt x="444594" y="299762"/>
                </a:lnTo>
                <a:close/>
              </a:path>
              <a:path w="879475" h="879475">
                <a:moveTo>
                  <a:pt x="874359" y="376991"/>
                </a:moveTo>
                <a:lnTo>
                  <a:pt x="685132" y="376991"/>
                </a:lnTo>
                <a:lnTo>
                  <a:pt x="678655" y="424806"/>
                </a:lnTo>
                <a:lnTo>
                  <a:pt x="629910" y="435589"/>
                </a:lnTo>
                <a:lnTo>
                  <a:pt x="597639" y="436673"/>
                </a:lnTo>
                <a:lnTo>
                  <a:pt x="879405" y="436673"/>
                </a:lnTo>
                <a:lnTo>
                  <a:pt x="876721" y="391404"/>
                </a:lnTo>
                <a:lnTo>
                  <a:pt x="874359" y="376991"/>
                </a:lnTo>
                <a:close/>
              </a:path>
              <a:path w="879475" h="879475">
                <a:moveTo>
                  <a:pt x="486919" y="214850"/>
                </a:moveTo>
                <a:lnTo>
                  <a:pt x="428579" y="214850"/>
                </a:lnTo>
                <a:lnTo>
                  <a:pt x="444940" y="215039"/>
                </a:lnTo>
                <a:lnTo>
                  <a:pt x="460507" y="220333"/>
                </a:lnTo>
                <a:lnTo>
                  <a:pt x="475932" y="231452"/>
                </a:lnTo>
                <a:lnTo>
                  <a:pt x="491864" y="249115"/>
                </a:lnTo>
                <a:lnTo>
                  <a:pt x="503758" y="273231"/>
                </a:lnTo>
                <a:lnTo>
                  <a:pt x="516695" y="306436"/>
                </a:lnTo>
                <a:lnTo>
                  <a:pt x="534190" y="338651"/>
                </a:lnTo>
                <a:lnTo>
                  <a:pt x="559758" y="359795"/>
                </a:lnTo>
                <a:lnTo>
                  <a:pt x="606212" y="373187"/>
                </a:lnTo>
                <a:lnTo>
                  <a:pt x="646324" y="377908"/>
                </a:lnTo>
                <a:lnTo>
                  <a:pt x="674497" y="377872"/>
                </a:lnTo>
                <a:lnTo>
                  <a:pt x="685132" y="376991"/>
                </a:lnTo>
                <a:lnTo>
                  <a:pt x="874359" y="376991"/>
                </a:lnTo>
                <a:lnTo>
                  <a:pt x="869418" y="346831"/>
                </a:lnTo>
                <a:lnTo>
                  <a:pt x="857638" y="303368"/>
                </a:lnTo>
                <a:lnTo>
                  <a:pt x="841516" y="261369"/>
                </a:lnTo>
                <a:lnTo>
                  <a:pt x="824173" y="227086"/>
                </a:lnTo>
                <a:lnTo>
                  <a:pt x="520613" y="227086"/>
                </a:lnTo>
                <a:lnTo>
                  <a:pt x="502024" y="224267"/>
                </a:lnTo>
                <a:lnTo>
                  <a:pt x="486919" y="214850"/>
                </a:lnTo>
                <a:close/>
              </a:path>
              <a:path w="879475" h="879475">
                <a:moveTo>
                  <a:pt x="754801" y="133837"/>
                </a:moveTo>
                <a:lnTo>
                  <a:pt x="529563" y="133837"/>
                </a:lnTo>
                <a:lnTo>
                  <a:pt x="548148" y="136657"/>
                </a:lnTo>
                <a:lnTo>
                  <a:pt x="563796" y="146372"/>
                </a:lnTo>
                <a:lnTo>
                  <a:pt x="573363" y="161446"/>
                </a:lnTo>
                <a:lnTo>
                  <a:pt x="575361" y="178882"/>
                </a:lnTo>
                <a:lnTo>
                  <a:pt x="569999" y="196544"/>
                </a:lnTo>
                <a:lnTo>
                  <a:pt x="557484" y="212297"/>
                </a:lnTo>
                <a:lnTo>
                  <a:pt x="539864" y="223067"/>
                </a:lnTo>
                <a:lnTo>
                  <a:pt x="520613" y="227086"/>
                </a:lnTo>
                <a:lnTo>
                  <a:pt x="824173" y="227086"/>
                </a:lnTo>
                <a:lnTo>
                  <a:pt x="821188" y="221187"/>
                </a:lnTo>
                <a:lnTo>
                  <a:pt x="796790" y="183178"/>
                </a:lnTo>
                <a:lnTo>
                  <a:pt x="768458" y="147694"/>
                </a:lnTo>
                <a:lnTo>
                  <a:pt x="754801" y="133837"/>
                </a:lnTo>
                <a:close/>
              </a:path>
            </a:pathLst>
          </a:custGeom>
          <a:solidFill>
            <a:srgbClr val="D3CA2A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128" name="Group 9">
            <a:extLst>
              <a:ext uri="{FF2B5EF4-FFF2-40B4-BE49-F238E27FC236}">
                <a16:creationId xmlns:a16="http://schemas.microsoft.com/office/drawing/2014/main" id="{A0CD1B49-EA52-4894-B13B-80860675524E}"/>
              </a:ext>
            </a:extLst>
          </p:cNvPr>
          <p:cNvGrpSpPr>
            <a:grpSpLocks/>
          </p:cNvGrpSpPr>
          <p:nvPr/>
        </p:nvGrpSpPr>
        <p:grpSpPr>
          <a:xfrm>
            <a:off x="4502537" y="-3221"/>
            <a:ext cx="1031619" cy="725529"/>
            <a:chOff x="0" y="0"/>
            <a:chExt cx="1915795" cy="1356995"/>
          </a:xfrm>
        </p:grpSpPr>
        <p:sp>
          <p:nvSpPr>
            <p:cNvPr id="129" name="Graphic 10">
              <a:extLst>
                <a:ext uri="{FF2B5EF4-FFF2-40B4-BE49-F238E27FC236}">
                  <a16:creationId xmlns:a16="http://schemas.microsoft.com/office/drawing/2014/main" id="{B56F8E8E-2C80-4295-8627-C43347880797}"/>
                </a:ext>
              </a:extLst>
            </p:cNvPr>
            <p:cNvSpPr/>
            <p:nvPr/>
          </p:nvSpPr>
          <p:spPr>
            <a:xfrm>
              <a:off x="0" y="0"/>
              <a:ext cx="1915795" cy="1356995"/>
            </a:xfrm>
            <a:custGeom>
              <a:avLst/>
              <a:gdLst/>
              <a:ahLst/>
              <a:cxnLst/>
              <a:rect l="l" t="t" r="r" b="b"/>
              <a:pathLst>
                <a:path w="1915795" h="1356995">
                  <a:moveTo>
                    <a:pt x="709129" y="464527"/>
                  </a:moveTo>
                  <a:lnTo>
                    <a:pt x="612988" y="464527"/>
                  </a:lnTo>
                  <a:lnTo>
                    <a:pt x="689175" y="574954"/>
                  </a:lnTo>
                  <a:lnTo>
                    <a:pt x="682139" y="579759"/>
                  </a:lnTo>
                  <a:lnTo>
                    <a:pt x="645264" y="604247"/>
                  </a:lnTo>
                  <a:lnTo>
                    <a:pt x="581313" y="645080"/>
                  </a:lnTo>
                  <a:lnTo>
                    <a:pt x="540431" y="670316"/>
                  </a:lnTo>
                  <a:lnTo>
                    <a:pt x="494278" y="698065"/>
                  </a:lnTo>
                  <a:lnTo>
                    <a:pt x="443351" y="727804"/>
                  </a:lnTo>
                  <a:lnTo>
                    <a:pt x="388151" y="759010"/>
                  </a:lnTo>
                  <a:lnTo>
                    <a:pt x="329176" y="791157"/>
                  </a:lnTo>
                  <a:lnTo>
                    <a:pt x="266925" y="823722"/>
                  </a:lnTo>
                  <a:lnTo>
                    <a:pt x="201897" y="856180"/>
                  </a:lnTo>
                  <a:lnTo>
                    <a:pt x="134592" y="888009"/>
                  </a:lnTo>
                  <a:lnTo>
                    <a:pt x="160324" y="928923"/>
                  </a:lnTo>
                  <a:lnTo>
                    <a:pt x="188076" y="968500"/>
                  </a:lnTo>
                  <a:lnTo>
                    <a:pt x="217793" y="1006657"/>
                  </a:lnTo>
                  <a:lnTo>
                    <a:pt x="249421" y="1043310"/>
                  </a:lnTo>
                  <a:lnTo>
                    <a:pt x="282908" y="1078377"/>
                  </a:lnTo>
                  <a:lnTo>
                    <a:pt x="318199" y="1111773"/>
                  </a:lnTo>
                  <a:lnTo>
                    <a:pt x="355242" y="1143417"/>
                  </a:lnTo>
                  <a:lnTo>
                    <a:pt x="393983" y="1173224"/>
                  </a:lnTo>
                  <a:lnTo>
                    <a:pt x="434368" y="1201112"/>
                  </a:lnTo>
                  <a:lnTo>
                    <a:pt x="476343" y="1226997"/>
                  </a:lnTo>
                  <a:lnTo>
                    <a:pt x="519856" y="1250796"/>
                  </a:lnTo>
                  <a:lnTo>
                    <a:pt x="564853" y="1272427"/>
                  </a:lnTo>
                  <a:lnTo>
                    <a:pt x="611279" y="1291805"/>
                  </a:lnTo>
                  <a:lnTo>
                    <a:pt x="659083" y="1308848"/>
                  </a:lnTo>
                  <a:lnTo>
                    <a:pt x="708210" y="1323472"/>
                  </a:lnTo>
                  <a:lnTo>
                    <a:pt x="758606" y="1335595"/>
                  </a:lnTo>
                  <a:lnTo>
                    <a:pt x="805596" y="1344384"/>
                  </a:lnTo>
                  <a:lnTo>
                    <a:pt x="852472" y="1350791"/>
                  </a:lnTo>
                  <a:lnTo>
                    <a:pt x="899171" y="1354857"/>
                  </a:lnTo>
                  <a:lnTo>
                    <a:pt x="945625" y="1356624"/>
                  </a:lnTo>
                  <a:lnTo>
                    <a:pt x="991772" y="1356135"/>
                  </a:lnTo>
                  <a:lnTo>
                    <a:pt x="1037544" y="1353432"/>
                  </a:lnTo>
                  <a:lnTo>
                    <a:pt x="1082878" y="1348558"/>
                  </a:lnTo>
                  <a:lnTo>
                    <a:pt x="1127709" y="1341555"/>
                  </a:lnTo>
                  <a:lnTo>
                    <a:pt x="1171970" y="1332464"/>
                  </a:lnTo>
                  <a:lnTo>
                    <a:pt x="1215598" y="1321328"/>
                  </a:lnTo>
                  <a:lnTo>
                    <a:pt x="1258526" y="1308190"/>
                  </a:lnTo>
                  <a:lnTo>
                    <a:pt x="1300691" y="1293091"/>
                  </a:lnTo>
                  <a:lnTo>
                    <a:pt x="1342026" y="1276074"/>
                  </a:lnTo>
                  <a:lnTo>
                    <a:pt x="1382467" y="1257182"/>
                  </a:lnTo>
                  <a:lnTo>
                    <a:pt x="1421948" y="1236456"/>
                  </a:lnTo>
                  <a:lnTo>
                    <a:pt x="1460405" y="1213938"/>
                  </a:lnTo>
                  <a:lnTo>
                    <a:pt x="1497773" y="1189672"/>
                  </a:lnTo>
                  <a:lnTo>
                    <a:pt x="1533986" y="1163699"/>
                  </a:lnTo>
                  <a:lnTo>
                    <a:pt x="1568979" y="1136061"/>
                  </a:lnTo>
                  <a:lnTo>
                    <a:pt x="1602688" y="1106801"/>
                  </a:lnTo>
                  <a:lnTo>
                    <a:pt x="1635046" y="1075960"/>
                  </a:lnTo>
                  <a:lnTo>
                    <a:pt x="1665990" y="1043582"/>
                  </a:lnTo>
                  <a:lnTo>
                    <a:pt x="1695454" y="1009709"/>
                  </a:lnTo>
                  <a:lnTo>
                    <a:pt x="1723372" y="974382"/>
                  </a:lnTo>
                  <a:lnTo>
                    <a:pt x="1742062" y="948283"/>
                  </a:lnTo>
                  <a:lnTo>
                    <a:pt x="708759" y="948283"/>
                  </a:lnTo>
                  <a:lnTo>
                    <a:pt x="483600" y="900429"/>
                  </a:lnTo>
                  <a:lnTo>
                    <a:pt x="529159" y="882692"/>
                  </a:lnTo>
                  <a:lnTo>
                    <a:pt x="576118" y="863046"/>
                  </a:lnTo>
                  <a:lnTo>
                    <a:pt x="623211" y="841430"/>
                  </a:lnTo>
                  <a:lnTo>
                    <a:pt x="669175" y="817785"/>
                  </a:lnTo>
                  <a:lnTo>
                    <a:pt x="712742" y="792052"/>
                  </a:lnTo>
                  <a:lnTo>
                    <a:pt x="752650" y="764171"/>
                  </a:lnTo>
                  <a:lnTo>
                    <a:pt x="791758" y="734269"/>
                  </a:lnTo>
                  <a:lnTo>
                    <a:pt x="823752" y="708467"/>
                  </a:lnTo>
                  <a:lnTo>
                    <a:pt x="849525" y="677329"/>
                  </a:lnTo>
                  <a:lnTo>
                    <a:pt x="848516" y="670047"/>
                  </a:lnTo>
                  <a:lnTo>
                    <a:pt x="841204" y="653035"/>
                  </a:lnTo>
                  <a:lnTo>
                    <a:pt x="821961" y="624138"/>
                  </a:lnTo>
                  <a:lnTo>
                    <a:pt x="785162" y="581202"/>
                  </a:lnTo>
                  <a:lnTo>
                    <a:pt x="751678" y="542518"/>
                  </a:lnTo>
                  <a:lnTo>
                    <a:pt x="722438" y="498654"/>
                  </a:lnTo>
                  <a:lnTo>
                    <a:pt x="709129" y="464527"/>
                  </a:lnTo>
                  <a:close/>
                </a:path>
                <a:path w="1915795" h="1356995">
                  <a:moveTo>
                    <a:pt x="1828041" y="0"/>
                  </a:moveTo>
                  <a:lnTo>
                    <a:pt x="1139974" y="0"/>
                  </a:lnTo>
                  <a:lnTo>
                    <a:pt x="1170452" y="41868"/>
                  </a:lnTo>
                  <a:lnTo>
                    <a:pt x="1198061" y="88993"/>
                  </a:lnTo>
                  <a:lnTo>
                    <a:pt x="1219838" y="134080"/>
                  </a:lnTo>
                  <a:lnTo>
                    <a:pt x="1236211" y="174491"/>
                  </a:lnTo>
                  <a:lnTo>
                    <a:pt x="1254444" y="230726"/>
                  </a:lnTo>
                  <a:lnTo>
                    <a:pt x="1258919" y="255664"/>
                  </a:lnTo>
                  <a:lnTo>
                    <a:pt x="1257584" y="269933"/>
                  </a:lnTo>
                  <a:lnTo>
                    <a:pt x="1236265" y="306870"/>
                  </a:lnTo>
                  <a:lnTo>
                    <a:pt x="1197150" y="323469"/>
                  </a:lnTo>
                  <a:lnTo>
                    <a:pt x="1162326" y="326771"/>
                  </a:lnTo>
                  <a:lnTo>
                    <a:pt x="1116775" y="332231"/>
                  </a:lnTo>
                  <a:lnTo>
                    <a:pt x="1064571" y="339877"/>
                  </a:lnTo>
                  <a:lnTo>
                    <a:pt x="1009789" y="349736"/>
                  </a:lnTo>
                  <a:lnTo>
                    <a:pt x="956506" y="361832"/>
                  </a:lnTo>
                  <a:lnTo>
                    <a:pt x="908796" y="376194"/>
                  </a:lnTo>
                  <a:lnTo>
                    <a:pt x="870734" y="392849"/>
                  </a:lnTo>
                  <a:lnTo>
                    <a:pt x="835243" y="418513"/>
                  </a:lnTo>
                  <a:lnTo>
                    <a:pt x="833739" y="420687"/>
                  </a:lnTo>
                  <a:lnTo>
                    <a:pt x="835110" y="424484"/>
                  </a:lnTo>
                  <a:lnTo>
                    <a:pt x="841116" y="436470"/>
                  </a:lnTo>
                  <a:lnTo>
                    <a:pt x="855769" y="457767"/>
                  </a:lnTo>
                  <a:lnTo>
                    <a:pt x="883053" y="489496"/>
                  </a:lnTo>
                  <a:lnTo>
                    <a:pt x="922829" y="535347"/>
                  </a:lnTo>
                  <a:lnTo>
                    <a:pt x="952234" y="577209"/>
                  </a:lnTo>
                  <a:lnTo>
                    <a:pt x="971766" y="616062"/>
                  </a:lnTo>
                  <a:lnTo>
                    <a:pt x="981920" y="652889"/>
                  </a:lnTo>
                  <a:lnTo>
                    <a:pt x="983193" y="688670"/>
                  </a:lnTo>
                  <a:lnTo>
                    <a:pt x="969365" y="738961"/>
                  </a:lnTo>
                  <a:lnTo>
                    <a:pt x="940329" y="781434"/>
                  </a:lnTo>
                  <a:lnTo>
                    <a:pt x="900727" y="819025"/>
                  </a:lnTo>
                  <a:lnTo>
                    <a:pt x="855202" y="854671"/>
                  </a:lnTo>
                  <a:lnTo>
                    <a:pt x="804980" y="891765"/>
                  </a:lnTo>
                  <a:lnTo>
                    <a:pt x="741769" y="930571"/>
                  </a:lnTo>
                  <a:lnTo>
                    <a:pt x="708759" y="948283"/>
                  </a:lnTo>
                  <a:lnTo>
                    <a:pt x="1742062" y="948283"/>
                  </a:lnTo>
                  <a:lnTo>
                    <a:pt x="1774313" y="899538"/>
                  </a:lnTo>
                  <a:lnTo>
                    <a:pt x="1797206" y="860105"/>
                  </a:lnTo>
                  <a:lnTo>
                    <a:pt x="1818293" y="819388"/>
                  </a:lnTo>
                  <a:lnTo>
                    <a:pt x="1837509" y="777429"/>
                  </a:lnTo>
                  <a:lnTo>
                    <a:pt x="1854790" y="734269"/>
                  </a:lnTo>
                  <a:lnTo>
                    <a:pt x="1870070" y="689953"/>
                  </a:lnTo>
                  <a:lnTo>
                    <a:pt x="1883284" y="644522"/>
                  </a:lnTo>
                  <a:lnTo>
                    <a:pt x="1893657" y="600995"/>
                  </a:lnTo>
                  <a:lnTo>
                    <a:pt x="1497582" y="600995"/>
                  </a:lnTo>
                  <a:lnTo>
                    <a:pt x="1451184" y="600212"/>
                  </a:lnTo>
                  <a:lnTo>
                    <a:pt x="1405608" y="593598"/>
                  </a:lnTo>
                  <a:lnTo>
                    <a:pt x="1333084" y="569477"/>
                  </a:lnTo>
                  <a:lnTo>
                    <a:pt x="1289151" y="544667"/>
                  </a:lnTo>
                  <a:lnTo>
                    <a:pt x="1250603" y="513740"/>
                  </a:lnTo>
                  <a:lnTo>
                    <a:pt x="1217980" y="477212"/>
                  </a:lnTo>
                  <a:lnTo>
                    <a:pt x="1191824" y="435600"/>
                  </a:lnTo>
                  <a:lnTo>
                    <a:pt x="1172677" y="389420"/>
                  </a:lnTo>
                  <a:lnTo>
                    <a:pt x="1300401" y="348538"/>
                  </a:lnTo>
                  <a:lnTo>
                    <a:pt x="1913948" y="348538"/>
                  </a:lnTo>
                  <a:lnTo>
                    <a:pt x="1912965" y="331878"/>
                  </a:lnTo>
                  <a:lnTo>
                    <a:pt x="1426999" y="331878"/>
                  </a:lnTo>
                  <a:lnTo>
                    <a:pt x="1385384" y="327706"/>
                  </a:lnTo>
                  <a:lnTo>
                    <a:pt x="1349477" y="310105"/>
                  </a:lnTo>
                  <a:lnTo>
                    <a:pt x="1323985" y="280377"/>
                  </a:lnTo>
                  <a:lnTo>
                    <a:pt x="1314114" y="243724"/>
                  </a:lnTo>
                  <a:lnTo>
                    <a:pt x="1321161" y="207111"/>
                  </a:lnTo>
                  <a:lnTo>
                    <a:pt x="1343335" y="174718"/>
                  </a:lnTo>
                  <a:lnTo>
                    <a:pt x="1378849" y="150723"/>
                  </a:lnTo>
                  <a:lnTo>
                    <a:pt x="1421480" y="140103"/>
                  </a:lnTo>
                  <a:lnTo>
                    <a:pt x="1879828" y="140103"/>
                  </a:lnTo>
                  <a:lnTo>
                    <a:pt x="1866965" y="98074"/>
                  </a:lnTo>
                  <a:lnTo>
                    <a:pt x="1851866" y="55909"/>
                  </a:lnTo>
                  <a:lnTo>
                    <a:pt x="1834849" y="14573"/>
                  </a:lnTo>
                  <a:lnTo>
                    <a:pt x="1828041" y="0"/>
                  </a:lnTo>
                  <a:close/>
                </a:path>
                <a:path w="1915795" h="1356995">
                  <a:moveTo>
                    <a:pt x="657640" y="0"/>
                  </a:moveTo>
                  <a:lnTo>
                    <a:pt x="87222" y="0"/>
                  </a:lnTo>
                  <a:lnTo>
                    <a:pt x="77873" y="20414"/>
                  </a:lnTo>
                  <a:lnTo>
                    <a:pt x="60592" y="63575"/>
                  </a:lnTo>
                  <a:lnTo>
                    <a:pt x="45313" y="107893"/>
                  </a:lnTo>
                  <a:lnTo>
                    <a:pt x="32099" y="153327"/>
                  </a:lnTo>
                  <a:lnTo>
                    <a:pt x="21016" y="199834"/>
                  </a:lnTo>
                  <a:lnTo>
                    <a:pt x="11833" y="249292"/>
                  </a:lnTo>
                  <a:lnTo>
                    <a:pt x="5294" y="298618"/>
                  </a:lnTo>
                  <a:lnTo>
                    <a:pt x="1350" y="347737"/>
                  </a:lnTo>
                  <a:lnTo>
                    <a:pt x="55" y="392849"/>
                  </a:lnTo>
                  <a:lnTo>
                    <a:pt x="0" y="398856"/>
                  </a:lnTo>
                  <a:lnTo>
                    <a:pt x="1039" y="445052"/>
                  </a:lnTo>
                  <a:lnTo>
                    <a:pt x="4572" y="493098"/>
                  </a:lnTo>
                  <a:lnTo>
                    <a:pt x="10497" y="540634"/>
                  </a:lnTo>
                  <a:lnTo>
                    <a:pt x="18777" y="587654"/>
                  </a:lnTo>
                  <a:lnTo>
                    <a:pt x="29317" y="633879"/>
                  </a:lnTo>
                  <a:lnTo>
                    <a:pt x="42111" y="679437"/>
                  </a:lnTo>
                  <a:lnTo>
                    <a:pt x="57094" y="724184"/>
                  </a:lnTo>
                  <a:lnTo>
                    <a:pt x="74216" y="768045"/>
                  </a:lnTo>
                  <a:lnTo>
                    <a:pt x="145532" y="734269"/>
                  </a:lnTo>
                  <a:lnTo>
                    <a:pt x="214365" y="699686"/>
                  </a:lnTo>
                  <a:lnTo>
                    <a:pt x="280018" y="665001"/>
                  </a:lnTo>
                  <a:lnTo>
                    <a:pt x="341795" y="630918"/>
                  </a:lnTo>
                  <a:lnTo>
                    <a:pt x="399001" y="598143"/>
                  </a:lnTo>
                  <a:lnTo>
                    <a:pt x="450939" y="567380"/>
                  </a:lnTo>
                  <a:lnTo>
                    <a:pt x="496914" y="539334"/>
                  </a:lnTo>
                  <a:lnTo>
                    <a:pt x="536231" y="514710"/>
                  </a:lnTo>
                  <a:lnTo>
                    <a:pt x="592102" y="478546"/>
                  </a:lnTo>
                  <a:lnTo>
                    <a:pt x="612988" y="464527"/>
                  </a:lnTo>
                  <a:lnTo>
                    <a:pt x="709129" y="464527"/>
                  </a:lnTo>
                  <a:lnTo>
                    <a:pt x="703650" y="450477"/>
                  </a:lnTo>
                  <a:lnTo>
                    <a:pt x="701520" y="398856"/>
                  </a:lnTo>
                  <a:lnTo>
                    <a:pt x="716339" y="355777"/>
                  </a:lnTo>
                  <a:lnTo>
                    <a:pt x="742220" y="321670"/>
                  </a:lnTo>
                  <a:lnTo>
                    <a:pt x="773697" y="295380"/>
                  </a:lnTo>
                  <a:lnTo>
                    <a:pt x="847478" y="256147"/>
                  </a:lnTo>
                  <a:lnTo>
                    <a:pt x="896338" y="239521"/>
                  </a:lnTo>
                  <a:lnTo>
                    <a:pt x="949043" y="225674"/>
                  </a:lnTo>
                  <a:lnTo>
                    <a:pt x="1002750" y="214406"/>
                  </a:lnTo>
                  <a:lnTo>
                    <a:pt x="1054620" y="205517"/>
                  </a:lnTo>
                  <a:lnTo>
                    <a:pt x="1101811" y="198805"/>
                  </a:lnTo>
                  <a:lnTo>
                    <a:pt x="1081439" y="155332"/>
                  </a:lnTo>
                  <a:lnTo>
                    <a:pt x="1055413" y="111093"/>
                  </a:lnTo>
                  <a:lnTo>
                    <a:pt x="1023675" y="69721"/>
                  </a:lnTo>
                  <a:lnTo>
                    <a:pt x="1016574" y="63119"/>
                  </a:lnTo>
                  <a:lnTo>
                    <a:pt x="698624" y="63119"/>
                  </a:lnTo>
                  <a:lnTo>
                    <a:pt x="657640" y="0"/>
                  </a:lnTo>
                  <a:close/>
                </a:path>
                <a:path w="1915795" h="1356995">
                  <a:moveTo>
                    <a:pt x="1915147" y="387146"/>
                  </a:moveTo>
                  <a:lnTo>
                    <a:pt x="1681401" y="387146"/>
                  </a:lnTo>
                  <a:lnTo>
                    <a:pt x="1767862" y="489712"/>
                  </a:lnTo>
                  <a:lnTo>
                    <a:pt x="1726045" y="521490"/>
                  </a:lnTo>
                  <a:lnTo>
                    <a:pt x="1682332" y="548129"/>
                  </a:lnTo>
                  <a:lnTo>
                    <a:pt x="1637176" y="569515"/>
                  </a:lnTo>
                  <a:lnTo>
                    <a:pt x="1591031" y="585531"/>
                  </a:lnTo>
                  <a:lnTo>
                    <a:pt x="1544349" y="596063"/>
                  </a:lnTo>
                  <a:lnTo>
                    <a:pt x="1497582" y="600995"/>
                  </a:lnTo>
                  <a:lnTo>
                    <a:pt x="1893657" y="600995"/>
                  </a:lnTo>
                  <a:lnTo>
                    <a:pt x="1903158" y="551024"/>
                  </a:lnTo>
                  <a:lnTo>
                    <a:pt x="1909565" y="504145"/>
                  </a:lnTo>
                  <a:lnTo>
                    <a:pt x="1913631" y="457444"/>
                  </a:lnTo>
                  <a:lnTo>
                    <a:pt x="1915319" y="413092"/>
                  </a:lnTo>
                  <a:lnTo>
                    <a:pt x="1915207" y="392849"/>
                  </a:lnTo>
                  <a:lnTo>
                    <a:pt x="1915147" y="387146"/>
                  </a:lnTo>
                  <a:close/>
                </a:path>
                <a:path w="1915795" h="1356995">
                  <a:moveTo>
                    <a:pt x="1913948" y="348538"/>
                  </a:moveTo>
                  <a:lnTo>
                    <a:pt x="1300401" y="348538"/>
                  </a:lnTo>
                  <a:lnTo>
                    <a:pt x="1317930" y="385867"/>
                  </a:lnTo>
                  <a:lnTo>
                    <a:pt x="1344222" y="417326"/>
                  </a:lnTo>
                  <a:lnTo>
                    <a:pt x="1378239" y="441945"/>
                  </a:lnTo>
                  <a:lnTo>
                    <a:pt x="1418943" y="458749"/>
                  </a:lnTo>
                  <a:lnTo>
                    <a:pt x="1461501" y="466527"/>
                  </a:lnTo>
                  <a:lnTo>
                    <a:pt x="1505707" y="466088"/>
                  </a:lnTo>
                  <a:lnTo>
                    <a:pt x="1550681" y="457681"/>
                  </a:lnTo>
                  <a:lnTo>
                    <a:pt x="1595542" y="441555"/>
                  </a:lnTo>
                  <a:lnTo>
                    <a:pt x="1639409" y="417960"/>
                  </a:lnTo>
                  <a:lnTo>
                    <a:pt x="1681401" y="387146"/>
                  </a:lnTo>
                  <a:lnTo>
                    <a:pt x="1915147" y="387146"/>
                  </a:lnTo>
                  <a:lnTo>
                    <a:pt x="1914911" y="364838"/>
                  </a:lnTo>
                  <a:lnTo>
                    <a:pt x="1913948" y="348538"/>
                  </a:lnTo>
                  <a:close/>
                </a:path>
                <a:path w="1915795" h="1356995">
                  <a:moveTo>
                    <a:pt x="1879828" y="140103"/>
                  </a:moveTo>
                  <a:lnTo>
                    <a:pt x="1421480" y="140103"/>
                  </a:lnTo>
                  <a:lnTo>
                    <a:pt x="1463085" y="144249"/>
                  </a:lnTo>
                  <a:lnTo>
                    <a:pt x="1498989" y="161849"/>
                  </a:lnTo>
                  <a:lnTo>
                    <a:pt x="1524518" y="191592"/>
                  </a:lnTo>
                  <a:lnTo>
                    <a:pt x="1534302" y="228257"/>
                  </a:lnTo>
                  <a:lnTo>
                    <a:pt x="1527232" y="264896"/>
                  </a:lnTo>
                  <a:lnTo>
                    <a:pt x="1505080" y="297316"/>
                  </a:lnTo>
                  <a:lnTo>
                    <a:pt x="1469616" y="321322"/>
                  </a:lnTo>
                  <a:lnTo>
                    <a:pt x="1426999" y="331878"/>
                  </a:lnTo>
                  <a:lnTo>
                    <a:pt x="1912965" y="331878"/>
                  </a:lnTo>
                  <a:lnTo>
                    <a:pt x="1907334" y="273727"/>
                  </a:lnTo>
                  <a:lnTo>
                    <a:pt x="1900330" y="228895"/>
                  </a:lnTo>
                  <a:lnTo>
                    <a:pt x="1891240" y="184632"/>
                  </a:lnTo>
                  <a:lnTo>
                    <a:pt x="1880104" y="141004"/>
                  </a:lnTo>
                  <a:lnTo>
                    <a:pt x="1879828" y="140103"/>
                  </a:lnTo>
                  <a:close/>
                </a:path>
                <a:path w="1915795" h="1356995">
                  <a:moveTo>
                    <a:pt x="903087" y="0"/>
                  </a:moveTo>
                  <a:lnTo>
                    <a:pt x="852857" y="0"/>
                  </a:lnTo>
                  <a:lnTo>
                    <a:pt x="806485" y="10070"/>
                  </a:lnTo>
                  <a:lnTo>
                    <a:pt x="754185" y="31305"/>
                  </a:lnTo>
                  <a:lnTo>
                    <a:pt x="698624" y="63119"/>
                  </a:lnTo>
                  <a:lnTo>
                    <a:pt x="1016574" y="63119"/>
                  </a:lnTo>
                  <a:lnTo>
                    <a:pt x="986168" y="34849"/>
                  </a:lnTo>
                  <a:lnTo>
                    <a:pt x="942832" y="10109"/>
                  </a:lnTo>
                  <a:lnTo>
                    <a:pt x="903087" y="0"/>
                  </a:lnTo>
                  <a:close/>
                </a:path>
              </a:pathLst>
            </a:custGeom>
            <a:solidFill>
              <a:srgbClr val="D6248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130" name="Group 7">
            <a:extLst>
              <a:ext uri="{FF2B5EF4-FFF2-40B4-BE49-F238E27FC236}">
                <a16:creationId xmlns:a16="http://schemas.microsoft.com/office/drawing/2014/main" id="{A9165F05-F977-4990-A0E8-CA0939696F32}"/>
              </a:ext>
            </a:extLst>
          </p:cNvPr>
          <p:cNvGrpSpPr>
            <a:grpSpLocks/>
          </p:cNvGrpSpPr>
          <p:nvPr/>
        </p:nvGrpSpPr>
        <p:grpSpPr>
          <a:xfrm>
            <a:off x="1115263" y="5406"/>
            <a:ext cx="905215" cy="504999"/>
            <a:chOff x="-2189527" y="2051328"/>
            <a:chExt cx="1520825" cy="981075"/>
          </a:xfrm>
        </p:grpSpPr>
        <p:sp>
          <p:nvSpPr>
            <p:cNvPr id="131" name="Graphic 8">
              <a:extLst>
                <a:ext uri="{FF2B5EF4-FFF2-40B4-BE49-F238E27FC236}">
                  <a16:creationId xmlns:a16="http://schemas.microsoft.com/office/drawing/2014/main" id="{5FA4F592-C008-49F8-A05D-76ECCD2E5786}"/>
                </a:ext>
              </a:extLst>
            </p:cNvPr>
            <p:cNvSpPr/>
            <p:nvPr/>
          </p:nvSpPr>
          <p:spPr>
            <a:xfrm>
              <a:off x="-2189527" y="2051328"/>
              <a:ext cx="1520825" cy="981075"/>
            </a:xfrm>
            <a:custGeom>
              <a:avLst/>
              <a:gdLst/>
              <a:ahLst/>
              <a:cxnLst/>
              <a:rect l="l" t="t" r="r" b="b"/>
              <a:pathLst>
                <a:path w="1520825" h="981075">
                  <a:moveTo>
                    <a:pt x="591082" y="0"/>
                  </a:moveTo>
                  <a:lnTo>
                    <a:pt x="32871" y="0"/>
                  </a:lnTo>
                  <a:lnTo>
                    <a:pt x="26400" y="21117"/>
                  </a:lnTo>
                  <a:lnTo>
                    <a:pt x="15013" y="69331"/>
                  </a:lnTo>
                  <a:lnTo>
                    <a:pt x="6745" y="118677"/>
                  </a:lnTo>
                  <a:lnTo>
                    <a:pt x="1704" y="169046"/>
                  </a:lnTo>
                  <a:lnTo>
                    <a:pt x="0" y="220332"/>
                  </a:lnTo>
                  <a:lnTo>
                    <a:pt x="1495" y="268416"/>
                  </a:lnTo>
                  <a:lnTo>
                    <a:pt x="5924" y="315706"/>
                  </a:lnTo>
                  <a:lnTo>
                    <a:pt x="13195" y="362112"/>
                  </a:lnTo>
                  <a:lnTo>
                    <a:pt x="23221" y="407546"/>
                  </a:lnTo>
                  <a:lnTo>
                    <a:pt x="35912" y="451918"/>
                  </a:lnTo>
                  <a:lnTo>
                    <a:pt x="51179" y="495140"/>
                  </a:lnTo>
                  <a:lnTo>
                    <a:pt x="68933" y="537121"/>
                  </a:lnTo>
                  <a:lnTo>
                    <a:pt x="89085" y="577774"/>
                  </a:lnTo>
                  <a:lnTo>
                    <a:pt x="111545" y="617009"/>
                  </a:lnTo>
                  <a:lnTo>
                    <a:pt x="136226" y="654737"/>
                  </a:lnTo>
                  <a:lnTo>
                    <a:pt x="163038" y="690868"/>
                  </a:lnTo>
                  <a:lnTo>
                    <a:pt x="191891" y="725315"/>
                  </a:lnTo>
                  <a:lnTo>
                    <a:pt x="222697" y="757986"/>
                  </a:lnTo>
                  <a:lnTo>
                    <a:pt x="255367" y="788795"/>
                  </a:lnTo>
                  <a:lnTo>
                    <a:pt x="289811" y="817650"/>
                  </a:lnTo>
                  <a:lnTo>
                    <a:pt x="325941" y="844464"/>
                  </a:lnTo>
                  <a:lnTo>
                    <a:pt x="363667" y="869147"/>
                  </a:lnTo>
                  <a:lnTo>
                    <a:pt x="402901" y="891610"/>
                  </a:lnTo>
                  <a:lnTo>
                    <a:pt x="443553" y="911765"/>
                  </a:lnTo>
                  <a:lnTo>
                    <a:pt x="485534" y="929521"/>
                  </a:lnTo>
                  <a:lnTo>
                    <a:pt x="528755" y="944789"/>
                  </a:lnTo>
                  <a:lnTo>
                    <a:pt x="573128" y="957482"/>
                  </a:lnTo>
                  <a:lnTo>
                    <a:pt x="618562" y="967509"/>
                  </a:lnTo>
                  <a:lnTo>
                    <a:pt x="664970" y="974781"/>
                  </a:lnTo>
                  <a:lnTo>
                    <a:pt x="712262" y="979210"/>
                  </a:lnTo>
                  <a:lnTo>
                    <a:pt x="760349" y="980706"/>
                  </a:lnTo>
                  <a:lnTo>
                    <a:pt x="808434" y="979210"/>
                  </a:lnTo>
                  <a:lnTo>
                    <a:pt x="855724" y="974781"/>
                  </a:lnTo>
                  <a:lnTo>
                    <a:pt x="902131" y="967509"/>
                  </a:lnTo>
                  <a:lnTo>
                    <a:pt x="947565" y="957482"/>
                  </a:lnTo>
                  <a:lnTo>
                    <a:pt x="991937" y="944789"/>
                  </a:lnTo>
                  <a:lnTo>
                    <a:pt x="1035158" y="929521"/>
                  </a:lnTo>
                  <a:lnTo>
                    <a:pt x="1077139" y="911765"/>
                  </a:lnTo>
                  <a:lnTo>
                    <a:pt x="1117791" y="891610"/>
                  </a:lnTo>
                  <a:lnTo>
                    <a:pt x="1157024" y="869147"/>
                  </a:lnTo>
                  <a:lnTo>
                    <a:pt x="1194751" y="844464"/>
                  </a:lnTo>
                  <a:lnTo>
                    <a:pt x="1227834" y="819912"/>
                  </a:lnTo>
                  <a:lnTo>
                    <a:pt x="582866" y="819912"/>
                  </a:lnTo>
                  <a:lnTo>
                    <a:pt x="496570" y="757174"/>
                  </a:lnTo>
                  <a:lnTo>
                    <a:pt x="514187" y="696190"/>
                  </a:lnTo>
                  <a:lnTo>
                    <a:pt x="528006" y="652593"/>
                  </a:lnTo>
                  <a:lnTo>
                    <a:pt x="544935" y="603187"/>
                  </a:lnTo>
                  <a:lnTo>
                    <a:pt x="564802" y="550167"/>
                  </a:lnTo>
                  <a:lnTo>
                    <a:pt x="587433" y="495726"/>
                  </a:lnTo>
                  <a:lnTo>
                    <a:pt x="612657" y="442062"/>
                  </a:lnTo>
                  <a:lnTo>
                    <a:pt x="640301" y="391367"/>
                  </a:lnTo>
                  <a:lnTo>
                    <a:pt x="670192" y="345838"/>
                  </a:lnTo>
                  <a:lnTo>
                    <a:pt x="702157" y="307670"/>
                  </a:lnTo>
                  <a:lnTo>
                    <a:pt x="702513" y="307289"/>
                  </a:lnTo>
                  <a:lnTo>
                    <a:pt x="702665" y="306793"/>
                  </a:lnTo>
                  <a:lnTo>
                    <a:pt x="710615" y="298234"/>
                  </a:lnTo>
                  <a:lnTo>
                    <a:pt x="715175" y="293979"/>
                  </a:lnTo>
                  <a:lnTo>
                    <a:pt x="722795" y="290537"/>
                  </a:lnTo>
                  <a:lnTo>
                    <a:pt x="722795" y="46748"/>
                  </a:lnTo>
                  <a:lnTo>
                    <a:pt x="722147" y="42303"/>
                  </a:lnTo>
                  <a:lnTo>
                    <a:pt x="722795" y="37922"/>
                  </a:lnTo>
                  <a:lnTo>
                    <a:pt x="675285" y="30504"/>
                  </a:lnTo>
                  <a:lnTo>
                    <a:pt x="631220" y="17761"/>
                  </a:lnTo>
                  <a:lnTo>
                    <a:pt x="591082" y="0"/>
                  </a:lnTo>
                  <a:close/>
                </a:path>
                <a:path w="1520825" h="981075">
                  <a:moveTo>
                    <a:pt x="772401" y="383578"/>
                  </a:moveTo>
                  <a:lnTo>
                    <a:pt x="738039" y="433867"/>
                  </a:lnTo>
                  <a:lnTo>
                    <a:pt x="706084" y="491907"/>
                  </a:lnTo>
                  <a:lnTo>
                    <a:pt x="676968" y="554069"/>
                  </a:lnTo>
                  <a:lnTo>
                    <a:pt x="651017" y="617009"/>
                  </a:lnTo>
                  <a:lnTo>
                    <a:pt x="628983" y="676238"/>
                  </a:lnTo>
                  <a:lnTo>
                    <a:pt x="610980" y="728986"/>
                  </a:lnTo>
                  <a:lnTo>
                    <a:pt x="597546" y="771335"/>
                  </a:lnTo>
                  <a:lnTo>
                    <a:pt x="586117" y="810323"/>
                  </a:lnTo>
                  <a:lnTo>
                    <a:pt x="585330" y="813650"/>
                  </a:lnTo>
                  <a:lnTo>
                    <a:pt x="584250" y="816902"/>
                  </a:lnTo>
                  <a:lnTo>
                    <a:pt x="582866" y="819912"/>
                  </a:lnTo>
                  <a:lnTo>
                    <a:pt x="975614" y="819912"/>
                  </a:lnTo>
                  <a:lnTo>
                    <a:pt x="974229" y="816902"/>
                  </a:lnTo>
                  <a:lnTo>
                    <a:pt x="973124" y="813650"/>
                  </a:lnTo>
                  <a:lnTo>
                    <a:pt x="952658" y="744210"/>
                  </a:lnTo>
                  <a:lnTo>
                    <a:pt x="937866" y="700276"/>
                  </a:lnTo>
                  <a:lnTo>
                    <a:pt x="919192" y="649604"/>
                  </a:lnTo>
                  <a:lnTo>
                    <a:pt x="896773" y="594720"/>
                  </a:lnTo>
                  <a:lnTo>
                    <a:pt x="870747" y="538150"/>
                  </a:lnTo>
                  <a:lnTo>
                    <a:pt x="841252" y="482418"/>
                  </a:lnTo>
                  <a:lnTo>
                    <a:pt x="808424" y="430052"/>
                  </a:lnTo>
                  <a:lnTo>
                    <a:pt x="772401" y="383578"/>
                  </a:lnTo>
                  <a:close/>
                </a:path>
                <a:path w="1520825" h="981075">
                  <a:moveTo>
                    <a:pt x="1487822" y="0"/>
                  </a:moveTo>
                  <a:lnTo>
                    <a:pt x="932295" y="0"/>
                  </a:lnTo>
                  <a:lnTo>
                    <a:pt x="925612" y="4339"/>
                  </a:lnTo>
                  <a:lnTo>
                    <a:pt x="875426" y="24772"/>
                  </a:lnTo>
                  <a:lnTo>
                    <a:pt x="816178" y="36982"/>
                  </a:lnTo>
                  <a:lnTo>
                    <a:pt x="816178" y="288290"/>
                  </a:lnTo>
                  <a:lnTo>
                    <a:pt x="822598" y="290753"/>
                  </a:lnTo>
                  <a:lnTo>
                    <a:pt x="827981" y="294035"/>
                  </a:lnTo>
                  <a:lnTo>
                    <a:pt x="833857" y="298971"/>
                  </a:lnTo>
                  <a:lnTo>
                    <a:pt x="842137" y="306768"/>
                  </a:lnTo>
                  <a:lnTo>
                    <a:pt x="842276" y="307289"/>
                  </a:lnTo>
                  <a:lnTo>
                    <a:pt x="842632" y="307670"/>
                  </a:lnTo>
                  <a:lnTo>
                    <a:pt x="878193" y="349375"/>
                  </a:lnTo>
                  <a:lnTo>
                    <a:pt x="910987" y="396956"/>
                  </a:lnTo>
                  <a:lnTo>
                    <a:pt x="940916" y="448480"/>
                  </a:lnTo>
                  <a:lnTo>
                    <a:pt x="967881" y="502014"/>
                  </a:lnTo>
                  <a:lnTo>
                    <a:pt x="991782" y="555625"/>
                  </a:lnTo>
                  <a:lnTo>
                    <a:pt x="1012522" y="607379"/>
                  </a:lnTo>
                  <a:lnTo>
                    <a:pt x="1030001" y="655344"/>
                  </a:lnTo>
                  <a:lnTo>
                    <a:pt x="1044120" y="697587"/>
                  </a:lnTo>
                  <a:lnTo>
                    <a:pt x="1061885" y="757174"/>
                  </a:lnTo>
                  <a:lnTo>
                    <a:pt x="975614" y="819912"/>
                  </a:lnTo>
                  <a:lnTo>
                    <a:pt x="1227834" y="819912"/>
                  </a:lnTo>
                  <a:lnTo>
                    <a:pt x="1265325" y="788795"/>
                  </a:lnTo>
                  <a:lnTo>
                    <a:pt x="1297995" y="757986"/>
                  </a:lnTo>
                  <a:lnTo>
                    <a:pt x="1328801" y="725315"/>
                  </a:lnTo>
                  <a:lnTo>
                    <a:pt x="1357655" y="690868"/>
                  </a:lnTo>
                  <a:lnTo>
                    <a:pt x="1384467" y="654737"/>
                  </a:lnTo>
                  <a:lnTo>
                    <a:pt x="1409149" y="617009"/>
                  </a:lnTo>
                  <a:lnTo>
                    <a:pt x="1431610" y="577774"/>
                  </a:lnTo>
                  <a:lnTo>
                    <a:pt x="1451762" y="537121"/>
                  </a:lnTo>
                  <a:lnTo>
                    <a:pt x="1469517" y="495140"/>
                  </a:lnTo>
                  <a:lnTo>
                    <a:pt x="1484784" y="451918"/>
                  </a:lnTo>
                  <a:lnTo>
                    <a:pt x="1497476" y="407546"/>
                  </a:lnTo>
                  <a:lnTo>
                    <a:pt x="1507502" y="362112"/>
                  </a:lnTo>
                  <a:lnTo>
                    <a:pt x="1514773" y="315706"/>
                  </a:lnTo>
                  <a:lnTo>
                    <a:pt x="1519202" y="268416"/>
                  </a:lnTo>
                  <a:lnTo>
                    <a:pt x="1520698" y="220332"/>
                  </a:lnTo>
                  <a:lnTo>
                    <a:pt x="1518993" y="169046"/>
                  </a:lnTo>
                  <a:lnTo>
                    <a:pt x="1513951" y="118677"/>
                  </a:lnTo>
                  <a:lnTo>
                    <a:pt x="1505682" y="69331"/>
                  </a:lnTo>
                  <a:lnTo>
                    <a:pt x="1494294" y="21117"/>
                  </a:lnTo>
                  <a:lnTo>
                    <a:pt x="1487822" y="0"/>
                  </a:lnTo>
                  <a:close/>
                </a:path>
              </a:pathLst>
            </a:custGeom>
            <a:solidFill>
              <a:srgbClr val="45AC3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32" name="Graphic 41">
            <a:extLst>
              <a:ext uri="{FF2B5EF4-FFF2-40B4-BE49-F238E27FC236}">
                <a16:creationId xmlns:a16="http://schemas.microsoft.com/office/drawing/2014/main" id="{6DCA01FF-FACE-4C17-A910-AF366859C135}"/>
              </a:ext>
            </a:extLst>
          </p:cNvPr>
          <p:cNvSpPr/>
          <p:nvPr/>
        </p:nvSpPr>
        <p:spPr>
          <a:xfrm>
            <a:off x="10199013" y="3758267"/>
            <a:ext cx="1118313" cy="1101171"/>
          </a:xfrm>
          <a:custGeom>
            <a:avLst/>
            <a:gdLst/>
            <a:ahLst/>
            <a:cxnLst/>
            <a:rect l="l" t="t" r="r" b="b"/>
            <a:pathLst>
              <a:path w="1404620" h="1397000">
                <a:moveTo>
                  <a:pt x="843750" y="1384300"/>
                </a:moveTo>
                <a:lnTo>
                  <a:pt x="560709" y="1384300"/>
                </a:lnTo>
                <a:lnTo>
                  <a:pt x="606944" y="1397000"/>
                </a:lnTo>
                <a:lnTo>
                  <a:pt x="797517" y="1397000"/>
                </a:lnTo>
                <a:lnTo>
                  <a:pt x="843750" y="1384300"/>
                </a:lnTo>
                <a:close/>
              </a:path>
              <a:path w="1404620" h="1397000">
                <a:moveTo>
                  <a:pt x="797517" y="0"/>
                </a:moveTo>
                <a:lnTo>
                  <a:pt x="606944" y="0"/>
                </a:lnTo>
                <a:lnTo>
                  <a:pt x="515552" y="25400"/>
                </a:lnTo>
                <a:lnTo>
                  <a:pt x="428892" y="50800"/>
                </a:lnTo>
                <a:lnTo>
                  <a:pt x="387599" y="76200"/>
                </a:lnTo>
                <a:lnTo>
                  <a:pt x="347803" y="88900"/>
                </a:lnTo>
                <a:lnTo>
                  <a:pt x="309608" y="114300"/>
                </a:lnTo>
                <a:lnTo>
                  <a:pt x="273119" y="139700"/>
                </a:lnTo>
                <a:lnTo>
                  <a:pt x="238442" y="177800"/>
                </a:lnTo>
                <a:lnTo>
                  <a:pt x="205679" y="203200"/>
                </a:lnTo>
                <a:lnTo>
                  <a:pt x="174937" y="241300"/>
                </a:lnTo>
                <a:lnTo>
                  <a:pt x="146319" y="266700"/>
                </a:lnTo>
                <a:lnTo>
                  <a:pt x="119930" y="304800"/>
                </a:lnTo>
                <a:lnTo>
                  <a:pt x="95875" y="342900"/>
                </a:lnTo>
                <a:lnTo>
                  <a:pt x="74258" y="381000"/>
                </a:lnTo>
                <a:lnTo>
                  <a:pt x="55185" y="431800"/>
                </a:lnTo>
                <a:lnTo>
                  <a:pt x="38758" y="469900"/>
                </a:lnTo>
                <a:lnTo>
                  <a:pt x="25084" y="520700"/>
                </a:lnTo>
                <a:lnTo>
                  <a:pt x="14266" y="558800"/>
                </a:lnTo>
                <a:lnTo>
                  <a:pt x="6410" y="609600"/>
                </a:lnTo>
                <a:lnTo>
                  <a:pt x="1620" y="647700"/>
                </a:lnTo>
                <a:lnTo>
                  <a:pt x="0" y="698500"/>
                </a:lnTo>
                <a:lnTo>
                  <a:pt x="1620" y="749300"/>
                </a:lnTo>
                <a:lnTo>
                  <a:pt x="6410" y="800100"/>
                </a:lnTo>
                <a:lnTo>
                  <a:pt x="14266" y="838200"/>
                </a:lnTo>
                <a:lnTo>
                  <a:pt x="25084" y="889000"/>
                </a:lnTo>
                <a:lnTo>
                  <a:pt x="38758" y="927100"/>
                </a:lnTo>
                <a:lnTo>
                  <a:pt x="55185" y="977900"/>
                </a:lnTo>
                <a:lnTo>
                  <a:pt x="74258" y="1016000"/>
                </a:lnTo>
                <a:lnTo>
                  <a:pt x="95875" y="1054100"/>
                </a:lnTo>
                <a:lnTo>
                  <a:pt x="119930" y="1092200"/>
                </a:lnTo>
                <a:lnTo>
                  <a:pt x="146319" y="1130300"/>
                </a:lnTo>
                <a:lnTo>
                  <a:pt x="174937" y="1168400"/>
                </a:lnTo>
                <a:lnTo>
                  <a:pt x="205679" y="1193800"/>
                </a:lnTo>
                <a:lnTo>
                  <a:pt x="238442" y="1231900"/>
                </a:lnTo>
                <a:lnTo>
                  <a:pt x="273119" y="1257300"/>
                </a:lnTo>
                <a:lnTo>
                  <a:pt x="309608" y="1282700"/>
                </a:lnTo>
                <a:lnTo>
                  <a:pt x="347803" y="1308100"/>
                </a:lnTo>
                <a:lnTo>
                  <a:pt x="387599" y="1333500"/>
                </a:lnTo>
                <a:lnTo>
                  <a:pt x="428892" y="1346200"/>
                </a:lnTo>
                <a:lnTo>
                  <a:pt x="471578" y="1358900"/>
                </a:lnTo>
                <a:lnTo>
                  <a:pt x="515552" y="1384300"/>
                </a:lnTo>
                <a:lnTo>
                  <a:pt x="888905" y="1384300"/>
                </a:lnTo>
                <a:lnTo>
                  <a:pt x="932877" y="1358900"/>
                </a:lnTo>
                <a:lnTo>
                  <a:pt x="975562" y="1346200"/>
                </a:lnTo>
                <a:lnTo>
                  <a:pt x="1016854" y="1333500"/>
                </a:lnTo>
                <a:lnTo>
                  <a:pt x="1056649" y="1308100"/>
                </a:lnTo>
                <a:lnTo>
                  <a:pt x="1094844" y="1282700"/>
                </a:lnTo>
                <a:lnTo>
                  <a:pt x="1131332" y="1257300"/>
                </a:lnTo>
                <a:lnTo>
                  <a:pt x="1166009" y="1231900"/>
                </a:lnTo>
                <a:lnTo>
                  <a:pt x="1198772" y="1193800"/>
                </a:lnTo>
                <a:lnTo>
                  <a:pt x="260743" y="1193800"/>
                </a:lnTo>
                <a:lnTo>
                  <a:pt x="292430" y="1130300"/>
                </a:lnTo>
                <a:lnTo>
                  <a:pt x="321875" y="1079500"/>
                </a:lnTo>
                <a:lnTo>
                  <a:pt x="346297" y="1016000"/>
                </a:lnTo>
                <a:lnTo>
                  <a:pt x="362919" y="977900"/>
                </a:lnTo>
                <a:lnTo>
                  <a:pt x="368960" y="939800"/>
                </a:lnTo>
                <a:lnTo>
                  <a:pt x="368470" y="901700"/>
                </a:lnTo>
                <a:lnTo>
                  <a:pt x="367734" y="863600"/>
                </a:lnTo>
                <a:lnTo>
                  <a:pt x="366856" y="838200"/>
                </a:lnTo>
                <a:lnTo>
                  <a:pt x="365059" y="787400"/>
                </a:lnTo>
                <a:lnTo>
                  <a:pt x="364304" y="762000"/>
                </a:lnTo>
                <a:lnTo>
                  <a:pt x="363775" y="723900"/>
                </a:lnTo>
                <a:lnTo>
                  <a:pt x="363575" y="698500"/>
                </a:lnTo>
                <a:lnTo>
                  <a:pt x="364037" y="673100"/>
                </a:lnTo>
                <a:lnTo>
                  <a:pt x="366265" y="622300"/>
                </a:lnTo>
                <a:lnTo>
                  <a:pt x="371523" y="571500"/>
                </a:lnTo>
                <a:lnTo>
                  <a:pt x="381075" y="520700"/>
                </a:lnTo>
                <a:lnTo>
                  <a:pt x="396184" y="469900"/>
                </a:lnTo>
                <a:lnTo>
                  <a:pt x="418115" y="419100"/>
                </a:lnTo>
                <a:lnTo>
                  <a:pt x="448132" y="393700"/>
                </a:lnTo>
                <a:lnTo>
                  <a:pt x="466724" y="381000"/>
                </a:lnTo>
                <a:lnTo>
                  <a:pt x="601210" y="381000"/>
                </a:lnTo>
                <a:lnTo>
                  <a:pt x="601768" y="368300"/>
                </a:lnTo>
                <a:lnTo>
                  <a:pt x="535231" y="368300"/>
                </a:lnTo>
                <a:lnTo>
                  <a:pt x="507047" y="355600"/>
                </a:lnTo>
                <a:lnTo>
                  <a:pt x="484175" y="342900"/>
                </a:lnTo>
                <a:lnTo>
                  <a:pt x="470635" y="317500"/>
                </a:lnTo>
                <a:lnTo>
                  <a:pt x="467426" y="292100"/>
                </a:lnTo>
                <a:lnTo>
                  <a:pt x="475551" y="266700"/>
                </a:lnTo>
                <a:lnTo>
                  <a:pt x="493979" y="241300"/>
                </a:lnTo>
                <a:lnTo>
                  <a:pt x="518864" y="215900"/>
                </a:lnTo>
                <a:lnTo>
                  <a:pt x="1209019" y="215900"/>
                </a:lnTo>
                <a:lnTo>
                  <a:pt x="1198772" y="203200"/>
                </a:lnTo>
                <a:lnTo>
                  <a:pt x="1166009" y="177800"/>
                </a:lnTo>
                <a:lnTo>
                  <a:pt x="1131332" y="139700"/>
                </a:lnTo>
                <a:lnTo>
                  <a:pt x="1094844" y="114300"/>
                </a:lnTo>
                <a:lnTo>
                  <a:pt x="1056649" y="88900"/>
                </a:lnTo>
                <a:lnTo>
                  <a:pt x="1016854" y="76200"/>
                </a:lnTo>
                <a:lnTo>
                  <a:pt x="975562" y="50800"/>
                </a:lnTo>
                <a:lnTo>
                  <a:pt x="888905" y="25400"/>
                </a:lnTo>
                <a:lnTo>
                  <a:pt x="797517" y="0"/>
                </a:lnTo>
                <a:close/>
              </a:path>
              <a:path w="1404620" h="1397000">
                <a:moveTo>
                  <a:pt x="489775" y="508000"/>
                </a:moveTo>
                <a:lnTo>
                  <a:pt x="480585" y="533400"/>
                </a:lnTo>
                <a:lnTo>
                  <a:pt x="472663" y="584200"/>
                </a:lnTo>
                <a:lnTo>
                  <a:pt x="467106" y="635000"/>
                </a:lnTo>
                <a:lnTo>
                  <a:pt x="465010" y="698500"/>
                </a:lnTo>
                <a:lnTo>
                  <a:pt x="465200" y="723900"/>
                </a:lnTo>
                <a:lnTo>
                  <a:pt x="465709" y="762000"/>
                </a:lnTo>
                <a:lnTo>
                  <a:pt x="466446" y="787400"/>
                </a:lnTo>
                <a:lnTo>
                  <a:pt x="469145" y="863600"/>
                </a:lnTo>
                <a:lnTo>
                  <a:pt x="469895" y="901700"/>
                </a:lnTo>
                <a:lnTo>
                  <a:pt x="470408" y="939800"/>
                </a:lnTo>
                <a:lnTo>
                  <a:pt x="465165" y="977900"/>
                </a:lnTo>
                <a:lnTo>
                  <a:pt x="450615" y="1028700"/>
                </a:lnTo>
                <a:lnTo>
                  <a:pt x="429345" y="1079500"/>
                </a:lnTo>
                <a:lnTo>
                  <a:pt x="403943" y="1143000"/>
                </a:lnTo>
                <a:lnTo>
                  <a:pt x="376999" y="1193800"/>
                </a:lnTo>
                <a:lnTo>
                  <a:pt x="766749" y="1193800"/>
                </a:lnTo>
                <a:lnTo>
                  <a:pt x="755345" y="1104900"/>
                </a:lnTo>
                <a:lnTo>
                  <a:pt x="735735" y="1028700"/>
                </a:lnTo>
                <a:lnTo>
                  <a:pt x="710070" y="977900"/>
                </a:lnTo>
                <a:lnTo>
                  <a:pt x="680505" y="927100"/>
                </a:lnTo>
                <a:lnTo>
                  <a:pt x="649190" y="889000"/>
                </a:lnTo>
                <a:lnTo>
                  <a:pt x="618279" y="863600"/>
                </a:lnTo>
                <a:lnTo>
                  <a:pt x="589924" y="838200"/>
                </a:lnTo>
                <a:lnTo>
                  <a:pt x="566277" y="838200"/>
                </a:lnTo>
                <a:lnTo>
                  <a:pt x="549491" y="825500"/>
                </a:lnTo>
                <a:lnTo>
                  <a:pt x="541718" y="825500"/>
                </a:lnTo>
                <a:lnTo>
                  <a:pt x="523645" y="812800"/>
                </a:lnTo>
                <a:lnTo>
                  <a:pt x="510700" y="800100"/>
                </a:lnTo>
                <a:lnTo>
                  <a:pt x="504072" y="787400"/>
                </a:lnTo>
                <a:lnTo>
                  <a:pt x="504952" y="762000"/>
                </a:lnTo>
                <a:lnTo>
                  <a:pt x="513474" y="749300"/>
                </a:lnTo>
                <a:lnTo>
                  <a:pt x="527707" y="723900"/>
                </a:lnTo>
                <a:lnTo>
                  <a:pt x="1403644" y="723900"/>
                </a:lnTo>
                <a:lnTo>
                  <a:pt x="1404454" y="698500"/>
                </a:lnTo>
                <a:lnTo>
                  <a:pt x="1402834" y="647700"/>
                </a:lnTo>
                <a:lnTo>
                  <a:pt x="1398044" y="609600"/>
                </a:lnTo>
                <a:lnTo>
                  <a:pt x="1396079" y="596900"/>
                </a:lnTo>
                <a:lnTo>
                  <a:pt x="767712" y="596900"/>
                </a:lnTo>
                <a:lnTo>
                  <a:pt x="752144" y="584200"/>
                </a:lnTo>
                <a:lnTo>
                  <a:pt x="740996" y="571500"/>
                </a:lnTo>
                <a:lnTo>
                  <a:pt x="614603" y="571500"/>
                </a:lnTo>
                <a:lnTo>
                  <a:pt x="567131" y="558800"/>
                </a:lnTo>
                <a:lnTo>
                  <a:pt x="532491" y="546100"/>
                </a:lnTo>
                <a:lnTo>
                  <a:pt x="507701" y="533400"/>
                </a:lnTo>
                <a:lnTo>
                  <a:pt x="489775" y="508000"/>
                </a:lnTo>
                <a:close/>
              </a:path>
              <a:path w="1404620" h="1397000">
                <a:moveTo>
                  <a:pt x="1403644" y="723900"/>
                </a:moveTo>
                <a:lnTo>
                  <a:pt x="572725" y="723900"/>
                </a:lnTo>
                <a:lnTo>
                  <a:pt x="587385" y="736600"/>
                </a:lnTo>
                <a:lnTo>
                  <a:pt x="608381" y="736600"/>
                </a:lnTo>
                <a:lnTo>
                  <a:pt x="634357" y="749300"/>
                </a:lnTo>
                <a:lnTo>
                  <a:pt x="663954" y="774700"/>
                </a:lnTo>
                <a:lnTo>
                  <a:pt x="695817" y="800100"/>
                </a:lnTo>
                <a:lnTo>
                  <a:pt x="728588" y="825500"/>
                </a:lnTo>
                <a:lnTo>
                  <a:pt x="760910" y="863600"/>
                </a:lnTo>
                <a:lnTo>
                  <a:pt x="791426" y="914400"/>
                </a:lnTo>
                <a:lnTo>
                  <a:pt x="818779" y="965200"/>
                </a:lnTo>
                <a:lnTo>
                  <a:pt x="841611" y="1028700"/>
                </a:lnTo>
                <a:lnTo>
                  <a:pt x="858566" y="1104900"/>
                </a:lnTo>
                <a:lnTo>
                  <a:pt x="868286" y="1193800"/>
                </a:lnTo>
                <a:lnTo>
                  <a:pt x="1198772" y="1193800"/>
                </a:lnTo>
                <a:lnTo>
                  <a:pt x="1229514" y="1168400"/>
                </a:lnTo>
                <a:lnTo>
                  <a:pt x="1258132" y="1130300"/>
                </a:lnTo>
                <a:lnTo>
                  <a:pt x="1284521" y="1092200"/>
                </a:lnTo>
                <a:lnTo>
                  <a:pt x="1308576" y="1054100"/>
                </a:lnTo>
                <a:lnTo>
                  <a:pt x="1330194" y="1016000"/>
                </a:lnTo>
                <a:lnTo>
                  <a:pt x="1349268" y="977900"/>
                </a:lnTo>
                <a:lnTo>
                  <a:pt x="1365694" y="927100"/>
                </a:lnTo>
                <a:lnTo>
                  <a:pt x="1379369" y="889000"/>
                </a:lnTo>
                <a:lnTo>
                  <a:pt x="1390187" y="838200"/>
                </a:lnTo>
                <a:lnTo>
                  <a:pt x="1398044" y="800100"/>
                </a:lnTo>
                <a:lnTo>
                  <a:pt x="1402834" y="749300"/>
                </a:lnTo>
                <a:lnTo>
                  <a:pt x="1403644" y="723900"/>
                </a:lnTo>
                <a:close/>
              </a:path>
              <a:path w="1404620" h="1397000">
                <a:moveTo>
                  <a:pt x="1315782" y="355600"/>
                </a:moveTo>
                <a:lnTo>
                  <a:pt x="1143711" y="355600"/>
                </a:lnTo>
                <a:lnTo>
                  <a:pt x="1143723" y="381000"/>
                </a:lnTo>
                <a:lnTo>
                  <a:pt x="1052233" y="381000"/>
                </a:lnTo>
                <a:lnTo>
                  <a:pt x="1033291" y="393700"/>
                </a:lnTo>
                <a:lnTo>
                  <a:pt x="926871" y="393700"/>
                </a:lnTo>
                <a:lnTo>
                  <a:pt x="929500" y="406400"/>
                </a:lnTo>
                <a:lnTo>
                  <a:pt x="930935" y="406400"/>
                </a:lnTo>
                <a:lnTo>
                  <a:pt x="930579" y="419100"/>
                </a:lnTo>
                <a:lnTo>
                  <a:pt x="921287" y="482600"/>
                </a:lnTo>
                <a:lnTo>
                  <a:pt x="902275" y="520700"/>
                </a:lnTo>
                <a:lnTo>
                  <a:pt x="876634" y="558800"/>
                </a:lnTo>
                <a:lnTo>
                  <a:pt x="847454" y="584200"/>
                </a:lnTo>
                <a:lnTo>
                  <a:pt x="817822" y="584200"/>
                </a:lnTo>
                <a:lnTo>
                  <a:pt x="790829" y="596900"/>
                </a:lnTo>
                <a:lnTo>
                  <a:pt x="1396079" y="596900"/>
                </a:lnTo>
                <a:lnTo>
                  <a:pt x="1390187" y="558800"/>
                </a:lnTo>
                <a:lnTo>
                  <a:pt x="1379369" y="520700"/>
                </a:lnTo>
                <a:lnTo>
                  <a:pt x="1365694" y="469900"/>
                </a:lnTo>
                <a:lnTo>
                  <a:pt x="1349268" y="431800"/>
                </a:lnTo>
                <a:lnTo>
                  <a:pt x="1330194" y="381000"/>
                </a:lnTo>
                <a:lnTo>
                  <a:pt x="1315782" y="355600"/>
                </a:lnTo>
                <a:close/>
              </a:path>
              <a:path w="1404620" h="1397000">
                <a:moveTo>
                  <a:pt x="829589" y="406400"/>
                </a:moveTo>
                <a:lnTo>
                  <a:pt x="787025" y="406400"/>
                </a:lnTo>
                <a:lnTo>
                  <a:pt x="778204" y="419100"/>
                </a:lnTo>
                <a:lnTo>
                  <a:pt x="770648" y="419100"/>
                </a:lnTo>
                <a:lnTo>
                  <a:pt x="771089" y="431800"/>
                </a:lnTo>
                <a:lnTo>
                  <a:pt x="770783" y="431800"/>
                </a:lnTo>
                <a:lnTo>
                  <a:pt x="769661" y="444500"/>
                </a:lnTo>
                <a:lnTo>
                  <a:pt x="767651" y="444500"/>
                </a:lnTo>
                <a:lnTo>
                  <a:pt x="759176" y="469900"/>
                </a:lnTo>
                <a:lnTo>
                  <a:pt x="739908" y="495300"/>
                </a:lnTo>
                <a:lnTo>
                  <a:pt x="709573" y="533400"/>
                </a:lnTo>
                <a:lnTo>
                  <a:pt x="667896" y="558800"/>
                </a:lnTo>
                <a:lnTo>
                  <a:pt x="614603" y="571500"/>
                </a:lnTo>
                <a:lnTo>
                  <a:pt x="740996" y="571500"/>
                </a:lnTo>
                <a:lnTo>
                  <a:pt x="735761" y="546100"/>
                </a:lnTo>
                <a:lnTo>
                  <a:pt x="737940" y="533400"/>
                </a:lnTo>
                <a:lnTo>
                  <a:pt x="747301" y="508000"/>
                </a:lnTo>
                <a:lnTo>
                  <a:pt x="762370" y="495300"/>
                </a:lnTo>
                <a:lnTo>
                  <a:pt x="795087" y="495300"/>
                </a:lnTo>
                <a:lnTo>
                  <a:pt x="809875" y="482600"/>
                </a:lnTo>
                <a:lnTo>
                  <a:pt x="822459" y="457200"/>
                </a:lnTo>
                <a:lnTo>
                  <a:pt x="829259" y="419100"/>
                </a:lnTo>
                <a:lnTo>
                  <a:pt x="829589" y="406400"/>
                </a:lnTo>
                <a:close/>
              </a:path>
              <a:path w="1404620" h="1397000">
                <a:moveTo>
                  <a:pt x="601210" y="381000"/>
                </a:moveTo>
                <a:lnTo>
                  <a:pt x="505905" y="381000"/>
                </a:lnTo>
                <a:lnTo>
                  <a:pt x="525119" y="393700"/>
                </a:lnTo>
                <a:lnTo>
                  <a:pt x="541107" y="406400"/>
                </a:lnTo>
                <a:lnTo>
                  <a:pt x="553346" y="419100"/>
                </a:lnTo>
                <a:lnTo>
                  <a:pt x="562683" y="431800"/>
                </a:lnTo>
                <a:lnTo>
                  <a:pt x="569963" y="444500"/>
                </a:lnTo>
                <a:lnTo>
                  <a:pt x="577465" y="457200"/>
                </a:lnTo>
                <a:lnTo>
                  <a:pt x="585820" y="457200"/>
                </a:lnTo>
                <a:lnTo>
                  <a:pt x="598465" y="469900"/>
                </a:lnTo>
                <a:lnTo>
                  <a:pt x="618832" y="469900"/>
                </a:lnTo>
                <a:lnTo>
                  <a:pt x="633676" y="457200"/>
                </a:lnTo>
                <a:lnTo>
                  <a:pt x="649106" y="444500"/>
                </a:lnTo>
                <a:lnTo>
                  <a:pt x="663074" y="431800"/>
                </a:lnTo>
                <a:lnTo>
                  <a:pt x="668302" y="419100"/>
                </a:lnTo>
                <a:lnTo>
                  <a:pt x="603770" y="419100"/>
                </a:lnTo>
                <a:lnTo>
                  <a:pt x="601534" y="406400"/>
                </a:lnTo>
                <a:lnTo>
                  <a:pt x="601210" y="381000"/>
                </a:lnTo>
                <a:close/>
              </a:path>
              <a:path w="1404620" h="1397000">
                <a:moveTo>
                  <a:pt x="673531" y="406400"/>
                </a:moveTo>
                <a:lnTo>
                  <a:pt x="649790" y="406400"/>
                </a:lnTo>
                <a:lnTo>
                  <a:pt x="627691" y="419100"/>
                </a:lnTo>
                <a:lnTo>
                  <a:pt x="668302" y="419100"/>
                </a:lnTo>
                <a:lnTo>
                  <a:pt x="673531" y="406400"/>
                </a:lnTo>
                <a:close/>
              </a:path>
              <a:path w="1404620" h="1397000">
                <a:moveTo>
                  <a:pt x="833780" y="393700"/>
                </a:moveTo>
                <a:lnTo>
                  <a:pt x="804107" y="393700"/>
                </a:lnTo>
                <a:lnTo>
                  <a:pt x="801382" y="406400"/>
                </a:lnTo>
                <a:lnTo>
                  <a:pt x="831215" y="406400"/>
                </a:lnTo>
                <a:lnTo>
                  <a:pt x="833780" y="393700"/>
                </a:lnTo>
                <a:close/>
              </a:path>
              <a:path w="1404620" h="1397000">
                <a:moveTo>
                  <a:pt x="1209019" y="215900"/>
                </a:moveTo>
                <a:lnTo>
                  <a:pt x="575246" y="215900"/>
                </a:lnTo>
                <a:lnTo>
                  <a:pt x="598080" y="228600"/>
                </a:lnTo>
                <a:lnTo>
                  <a:pt x="611612" y="254000"/>
                </a:lnTo>
                <a:lnTo>
                  <a:pt x="606717" y="317500"/>
                </a:lnTo>
                <a:lnTo>
                  <a:pt x="563373" y="355600"/>
                </a:lnTo>
                <a:lnTo>
                  <a:pt x="535231" y="368300"/>
                </a:lnTo>
                <a:lnTo>
                  <a:pt x="601768" y="368300"/>
                </a:lnTo>
                <a:lnTo>
                  <a:pt x="602183" y="355600"/>
                </a:lnTo>
                <a:lnTo>
                  <a:pt x="1315782" y="355600"/>
                </a:lnTo>
                <a:lnTo>
                  <a:pt x="1308576" y="342900"/>
                </a:lnTo>
                <a:lnTo>
                  <a:pt x="1284521" y="304800"/>
                </a:lnTo>
                <a:lnTo>
                  <a:pt x="1258132" y="266700"/>
                </a:lnTo>
                <a:lnTo>
                  <a:pt x="1229514" y="241300"/>
                </a:lnTo>
                <a:lnTo>
                  <a:pt x="1209019" y="215900"/>
                </a:lnTo>
                <a:close/>
              </a:path>
            </a:pathLst>
          </a:custGeom>
          <a:solidFill>
            <a:srgbClr val="671B36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3" name="Graphic 75">
            <a:extLst>
              <a:ext uri="{FF2B5EF4-FFF2-40B4-BE49-F238E27FC236}">
                <a16:creationId xmlns:a16="http://schemas.microsoft.com/office/drawing/2014/main" id="{B1028F07-5066-48D2-8235-F6C4B5CF2382}"/>
              </a:ext>
            </a:extLst>
          </p:cNvPr>
          <p:cNvSpPr>
            <a:spLocks/>
          </p:cNvSpPr>
          <p:nvPr/>
        </p:nvSpPr>
        <p:spPr>
          <a:xfrm>
            <a:off x="3140196" y="126894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90">
                <a:moveTo>
                  <a:pt x="264617" y="0"/>
                </a:moveTo>
                <a:lnTo>
                  <a:pt x="217056" y="4263"/>
                </a:lnTo>
                <a:lnTo>
                  <a:pt x="172290" y="16555"/>
                </a:lnTo>
                <a:lnTo>
                  <a:pt x="131067" y="36129"/>
                </a:lnTo>
                <a:lnTo>
                  <a:pt x="94135" y="62236"/>
                </a:lnTo>
                <a:lnTo>
                  <a:pt x="62240" y="94129"/>
                </a:lnTo>
                <a:lnTo>
                  <a:pt x="36131" y="131062"/>
                </a:lnTo>
                <a:lnTo>
                  <a:pt x="16557" y="172285"/>
                </a:lnTo>
                <a:lnTo>
                  <a:pt x="4263" y="217053"/>
                </a:lnTo>
                <a:lnTo>
                  <a:pt x="0" y="264617"/>
                </a:lnTo>
                <a:lnTo>
                  <a:pt x="4263" y="312184"/>
                </a:lnTo>
                <a:lnTo>
                  <a:pt x="16557" y="356955"/>
                </a:lnTo>
                <a:lnTo>
                  <a:pt x="36131" y="398181"/>
                </a:lnTo>
                <a:lnTo>
                  <a:pt x="62240" y="435115"/>
                </a:lnTo>
                <a:lnTo>
                  <a:pt x="94135" y="467009"/>
                </a:lnTo>
                <a:lnTo>
                  <a:pt x="131067" y="493117"/>
                </a:lnTo>
                <a:lnTo>
                  <a:pt x="172290" y="512691"/>
                </a:lnTo>
                <a:lnTo>
                  <a:pt x="217056" y="524983"/>
                </a:lnTo>
                <a:lnTo>
                  <a:pt x="264617" y="529247"/>
                </a:lnTo>
                <a:lnTo>
                  <a:pt x="312184" y="524983"/>
                </a:lnTo>
                <a:lnTo>
                  <a:pt x="356955" y="512691"/>
                </a:lnTo>
                <a:lnTo>
                  <a:pt x="398181" y="493117"/>
                </a:lnTo>
                <a:lnTo>
                  <a:pt x="435115" y="467009"/>
                </a:lnTo>
                <a:lnTo>
                  <a:pt x="458653" y="443471"/>
                </a:lnTo>
                <a:lnTo>
                  <a:pt x="213740" y="443471"/>
                </a:lnTo>
                <a:lnTo>
                  <a:pt x="135001" y="394639"/>
                </a:lnTo>
                <a:lnTo>
                  <a:pt x="148412" y="374548"/>
                </a:lnTo>
                <a:lnTo>
                  <a:pt x="197247" y="374548"/>
                </a:lnTo>
                <a:lnTo>
                  <a:pt x="199415" y="371081"/>
                </a:lnTo>
                <a:lnTo>
                  <a:pt x="210242" y="371081"/>
                </a:lnTo>
                <a:lnTo>
                  <a:pt x="206616" y="367804"/>
                </a:lnTo>
                <a:lnTo>
                  <a:pt x="204914" y="366356"/>
                </a:lnTo>
                <a:lnTo>
                  <a:pt x="203212" y="364998"/>
                </a:lnTo>
                <a:lnTo>
                  <a:pt x="192858" y="357979"/>
                </a:lnTo>
                <a:lnTo>
                  <a:pt x="186252" y="355015"/>
                </a:lnTo>
                <a:lnTo>
                  <a:pt x="71983" y="355015"/>
                </a:lnTo>
                <a:lnTo>
                  <a:pt x="53047" y="307835"/>
                </a:lnTo>
                <a:lnTo>
                  <a:pt x="155587" y="303403"/>
                </a:lnTo>
                <a:lnTo>
                  <a:pt x="241704" y="303403"/>
                </a:lnTo>
                <a:lnTo>
                  <a:pt x="270764" y="256908"/>
                </a:lnTo>
                <a:lnTo>
                  <a:pt x="285143" y="256908"/>
                </a:lnTo>
                <a:lnTo>
                  <a:pt x="281508" y="254711"/>
                </a:lnTo>
                <a:lnTo>
                  <a:pt x="280136" y="253923"/>
                </a:lnTo>
                <a:lnTo>
                  <a:pt x="263894" y="244929"/>
                </a:lnTo>
                <a:lnTo>
                  <a:pt x="258363" y="241738"/>
                </a:lnTo>
                <a:lnTo>
                  <a:pt x="252006" y="237871"/>
                </a:lnTo>
                <a:lnTo>
                  <a:pt x="259194" y="188950"/>
                </a:lnTo>
                <a:lnTo>
                  <a:pt x="313231" y="188950"/>
                </a:lnTo>
                <a:lnTo>
                  <a:pt x="405790" y="40855"/>
                </a:lnTo>
                <a:lnTo>
                  <a:pt x="373791" y="23569"/>
                </a:lnTo>
                <a:lnTo>
                  <a:pt x="339347" y="10736"/>
                </a:lnTo>
                <a:lnTo>
                  <a:pt x="302831" y="2749"/>
                </a:lnTo>
                <a:lnTo>
                  <a:pt x="264617" y="0"/>
                </a:lnTo>
                <a:close/>
              </a:path>
              <a:path w="529590" h="529590">
                <a:moveTo>
                  <a:pt x="210242" y="371081"/>
                </a:moveTo>
                <a:lnTo>
                  <a:pt x="199415" y="371081"/>
                </a:lnTo>
                <a:lnTo>
                  <a:pt x="202859" y="373873"/>
                </a:lnTo>
                <a:lnTo>
                  <a:pt x="206222" y="376974"/>
                </a:lnTo>
                <a:lnTo>
                  <a:pt x="209651" y="380542"/>
                </a:lnTo>
                <a:lnTo>
                  <a:pt x="195237" y="403618"/>
                </a:lnTo>
                <a:lnTo>
                  <a:pt x="227152" y="423418"/>
                </a:lnTo>
                <a:lnTo>
                  <a:pt x="213740" y="443471"/>
                </a:lnTo>
                <a:lnTo>
                  <a:pt x="458653" y="443471"/>
                </a:lnTo>
                <a:lnTo>
                  <a:pt x="460025" y="442099"/>
                </a:lnTo>
                <a:lnTo>
                  <a:pt x="289001" y="442099"/>
                </a:lnTo>
                <a:lnTo>
                  <a:pt x="287045" y="442023"/>
                </a:lnTo>
                <a:lnTo>
                  <a:pt x="249516" y="420522"/>
                </a:lnTo>
                <a:lnTo>
                  <a:pt x="239829" y="406614"/>
                </a:lnTo>
                <a:lnTo>
                  <a:pt x="230676" y="394273"/>
                </a:lnTo>
                <a:lnTo>
                  <a:pt x="221913" y="383476"/>
                </a:lnTo>
                <a:lnTo>
                  <a:pt x="213398" y="374205"/>
                </a:lnTo>
                <a:lnTo>
                  <a:pt x="211721" y="372503"/>
                </a:lnTo>
                <a:lnTo>
                  <a:pt x="210242" y="371081"/>
                </a:lnTo>
                <a:close/>
              </a:path>
              <a:path w="529590" h="529590">
                <a:moveTo>
                  <a:pt x="313231" y="188950"/>
                </a:moveTo>
                <a:lnTo>
                  <a:pt x="259194" y="188950"/>
                </a:lnTo>
                <a:lnTo>
                  <a:pt x="267815" y="193989"/>
                </a:lnTo>
                <a:lnTo>
                  <a:pt x="278334" y="199740"/>
                </a:lnTo>
                <a:lnTo>
                  <a:pt x="299427" y="211035"/>
                </a:lnTo>
                <a:lnTo>
                  <a:pt x="303263" y="213144"/>
                </a:lnTo>
                <a:lnTo>
                  <a:pt x="351060" y="242393"/>
                </a:lnTo>
                <a:lnTo>
                  <a:pt x="384556" y="271583"/>
                </a:lnTo>
                <a:lnTo>
                  <a:pt x="402345" y="306657"/>
                </a:lnTo>
                <a:lnTo>
                  <a:pt x="402421" y="307835"/>
                </a:lnTo>
                <a:lnTo>
                  <a:pt x="395794" y="350164"/>
                </a:lnTo>
                <a:lnTo>
                  <a:pt x="356681" y="404348"/>
                </a:lnTo>
                <a:lnTo>
                  <a:pt x="326223" y="429641"/>
                </a:lnTo>
                <a:lnTo>
                  <a:pt x="289001" y="442099"/>
                </a:lnTo>
                <a:lnTo>
                  <a:pt x="460025" y="442099"/>
                </a:lnTo>
                <a:lnTo>
                  <a:pt x="493117" y="398181"/>
                </a:lnTo>
                <a:lnTo>
                  <a:pt x="512691" y="356955"/>
                </a:lnTo>
                <a:lnTo>
                  <a:pt x="524983" y="312184"/>
                </a:lnTo>
                <a:lnTo>
                  <a:pt x="527615" y="282825"/>
                </a:lnTo>
                <a:lnTo>
                  <a:pt x="436157" y="282825"/>
                </a:lnTo>
                <a:lnTo>
                  <a:pt x="420262" y="282171"/>
                </a:lnTo>
                <a:lnTo>
                  <a:pt x="406006" y="274497"/>
                </a:lnTo>
                <a:lnTo>
                  <a:pt x="396167" y="260991"/>
                </a:lnTo>
                <a:lnTo>
                  <a:pt x="392382" y="244355"/>
                </a:lnTo>
                <a:lnTo>
                  <a:pt x="394726" y="226665"/>
                </a:lnTo>
                <a:lnTo>
                  <a:pt x="402396" y="211709"/>
                </a:lnTo>
                <a:lnTo>
                  <a:pt x="315150" y="211709"/>
                </a:lnTo>
                <a:lnTo>
                  <a:pt x="308356" y="207784"/>
                </a:lnTo>
                <a:lnTo>
                  <a:pt x="303237" y="204939"/>
                </a:lnTo>
                <a:lnTo>
                  <a:pt x="313231" y="188950"/>
                </a:lnTo>
                <a:close/>
              </a:path>
              <a:path w="529590" h="529590">
                <a:moveTo>
                  <a:pt x="197247" y="374548"/>
                </a:moveTo>
                <a:lnTo>
                  <a:pt x="148412" y="374548"/>
                </a:lnTo>
                <a:lnTo>
                  <a:pt x="183603" y="396367"/>
                </a:lnTo>
                <a:lnTo>
                  <a:pt x="197247" y="374548"/>
                </a:lnTo>
                <a:close/>
              </a:path>
              <a:path w="529590" h="529590">
                <a:moveTo>
                  <a:pt x="239565" y="325323"/>
                </a:moveTo>
                <a:lnTo>
                  <a:pt x="228015" y="325323"/>
                </a:lnTo>
                <a:lnTo>
                  <a:pt x="228295" y="325526"/>
                </a:lnTo>
                <a:lnTo>
                  <a:pt x="228561" y="325793"/>
                </a:lnTo>
                <a:lnTo>
                  <a:pt x="260340" y="356504"/>
                </a:lnTo>
                <a:lnTo>
                  <a:pt x="288645" y="394766"/>
                </a:lnTo>
                <a:lnTo>
                  <a:pt x="288925" y="395097"/>
                </a:lnTo>
                <a:lnTo>
                  <a:pt x="289229" y="395224"/>
                </a:lnTo>
                <a:lnTo>
                  <a:pt x="320948" y="373824"/>
                </a:lnTo>
                <a:lnTo>
                  <a:pt x="353237" y="330720"/>
                </a:lnTo>
                <a:lnTo>
                  <a:pt x="353633" y="327901"/>
                </a:lnTo>
                <a:lnTo>
                  <a:pt x="242544" y="327901"/>
                </a:lnTo>
                <a:lnTo>
                  <a:pt x="239565" y="325323"/>
                </a:lnTo>
                <a:close/>
              </a:path>
              <a:path w="529590" h="529590">
                <a:moveTo>
                  <a:pt x="158572" y="350164"/>
                </a:moveTo>
                <a:lnTo>
                  <a:pt x="78442" y="354732"/>
                </a:lnTo>
                <a:lnTo>
                  <a:pt x="71983" y="355015"/>
                </a:lnTo>
                <a:lnTo>
                  <a:pt x="186252" y="355015"/>
                </a:lnTo>
                <a:lnTo>
                  <a:pt x="182140" y="353171"/>
                </a:lnTo>
                <a:lnTo>
                  <a:pt x="170797" y="350567"/>
                </a:lnTo>
                <a:lnTo>
                  <a:pt x="158572" y="350164"/>
                </a:lnTo>
                <a:close/>
              </a:path>
              <a:path w="529590" h="529590">
                <a:moveTo>
                  <a:pt x="285143" y="256908"/>
                </a:moveTo>
                <a:lnTo>
                  <a:pt x="270764" y="256908"/>
                </a:lnTo>
                <a:lnTo>
                  <a:pt x="275259" y="259410"/>
                </a:lnTo>
                <a:lnTo>
                  <a:pt x="282676" y="263677"/>
                </a:lnTo>
                <a:lnTo>
                  <a:pt x="242544" y="327901"/>
                </a:lnTo>
                <a:lnTo>
                  <a:pt x="353633" y="327901"/>
                </a:lnTo>
                <a:lnTo>
                  <a:pt x="355581" y="313998"/>
                </a:lnTo>
                <a:lnTo>
                  <a:pt x="345281" y="297492"/>
                </a:lnTo>
                <a:lnTo>
                  <a:pt x="321026" y="278598"/>
                </a:lnTo>
                <a:lnTo>
                  <a:pt x="285143" y="256908"/>
                </a:lnTo>
                <a:close/>
              </a:path>
              <a:path w="529590" h="529590">
                <a:moveTo>
                  <a:pt x="241704" y="303403"/>
                </a:moveTo>
                <a:lnTo>
                  <a:pt x="155587" y="303403"/>
                </a:lnTo>
                <a:lnTo>
                  <a:pt x="176371" y="304197"/>
                </a:lnTo>
                <a:lnTo>
                  <a:pt x="195202" y="308381"/>
                </a:lnTo>
                <a:lnTo>
                  <a:pt x="212323" y="315565"/>
                </a:lnTo>
                <a:lnTo>
                  <a:pt x="227977" y="325361"/>
                </a:lnTo>
                <a:lnTo>
                  <a:pt x="239565" y="325323"/>
                </a:lnTo>
                <a:lnTo>
                  <a:pt x="239052" y="324878"/>
                </a:lnTo>
                <a:lnTo>
                  <a:pt x="235470" y="321983"/>
                </a:lnTo>
                <a:lnTo>
                  <a:pt x="231775" y="319290"/>
                </a:lnTo>
                <a:lnTo>
                  <a:pt x="241704" y="303403"/>
                </a:lnTo>
                <a:close/>
              </a:path>
              <a:path w="529590" h="529590">
                <a:moveTo>
                  <a:pt x="517773" y="191611"/>
                </a:moveTo>
                <a:lnTo>
                  <a:pt x="432384" y="191611"/>
                </a:lnTo>
                <a:lnTo>
                  <a:pt x="448292" y="192270"/>
                </a:lnTo>
                <a:lnTo>
                  <a:pt x="462559" y="199936"/>
                </a:lnTo>
                <a:lnTo>
                  <a:pt x="472379" y="213459"/>
                </a:lnTo>
                <a:lnTo>
                  <a:pt x="476159" y="230095"/>
                </a:lnTo>
                <a:lnTo>
                  <a:pt x="473812" y="247774"/>
                </a:lnTo>
                <a:lnTo>
                  <a:pt x="465251" y="264426"/>
                </a:lnTo>
                <a:lnTo>
                  <a:pt x="451788" y="276798"/>
                </a:lnTo>
                <a:lnTo>
                  <a:pt x="436157" y="282825"/>
                </a:lnTo>
                <a:lnTo>
                  <a:pt x="527615" y="282825"/>
                </a:lnTo>
                <a:lnTo>
                  <a:pt x="529247" y="264617"/>
                </a:lnTo>
                <a:lnTo>
                  <a:pt x="524097" y="212443"/>
                </a:lnTo>
                <a:lnTo>
                  <a:pt x="517773" y="191611"/>
                </a:lnTo>
                <a:close/>
              </a:path>
              <a:path w="529590" h="529590">
                <a:moveTo>
                  <a:pt x="417156" y="48450"/>
                </a:moveTo>
                <a:lnTo>
                  <a:pt x="315150" y="211709"/>
                </a:lnTo>
                <a:lnTo>
                  <a:pt x="402396" y="211709"/>
                </a:lnTo>
                <a:lnTo>
                  <a:pt x="403275" y="209994"/>
                </a:lnTo>
                <a:lnTo>
                  <a:pt x="416742" y="197628"/>
                </a:lnTo>
                <a:lnTo>
                  <a:pt x="432384" y="191611"/>
                </a:lnTo>
                <a:lnTo>
                  <a:pt x="517773" y="191611"/>
                </a:lnTo>
                <a:lnTo>
                  <a:pt x="509315" y="163749"/>
                </a:lnTo>
                <a:lnTo>
                  <a:pt x="485899" y="119526"/>
                </a:lnTo>
                <a:lnTo>
                  <a:pt x="454846" y="80763"/>
                </a:lnTo>
                <a:lnTo>
                  <a:pt x="417156" y="48450"/>
                </a:lnTo>
                <a:close/>
              </a:path>
            </a:pathLst>
          </a:custGeom>
          <a:solidFill>
            <a:srgbClr val="00B1EA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4" name="Graphic 71">
            <a:extLst>
              <a:ext uri="{FF2B5EF4-FFF2-40B4-BE49-F238E27FC236}">
                <a16:creationId xmlns:a16="http://schemas.microsoft.com/office/drawing/2014/main" id="{F5B4BEAB-D9BC-4346-94C4-A743D0750F2D}"/>
              </a:ext>
            </a:extLst>
          </p:cNvPr>
          <p:cNvSpPr>
            <a:spLocks/>
          </p:cNvSpPr>
          <p:nvPr/>
        </p:nvSpPr>
        <p:spPr>
          <a:xfrm>
            <a:off x="11223625" y="983436"/>
            <a:ext cx="968375" cy="1295400"/>
          </a:xfrm>
          <a:custGeom>
            <a:avLst/>
            <a:gdLst/>
            <a:ahLst/>
            <a:cxnLst/>
            <a:rect l="l" t="t" r="r" b="b"/>
            <a:pathLst>
              <a:path w="968375" h="1295400">
                <a:moveTo>
                  <a:pt x="724120" y="952500"/>
                </a:moveTo>
                <a:lnTo>
                  <a:pt x="696149" y="952500"/>
                </a:lnTo>
                <a:lnTo>
                  <a:pt x="702959" y="965200"/>
                </a:lnTo>
                <a:lnTo>
                  <a:pt x="709757" y="965200"/>
                </a:lnTo>
                <a:lnTo>
                  <a:pt x="691169" y="1003300"/>
                </a:lnTo>
                <a:lnTo>
                  <a:pt x="671156" y="1054100"/>
                </a:lnTo>
                <a:lnTo>
                  <a:pt x="649672" y="1104900"/>
                </a:lnTo>
                <a:lnTo>
                  <a:pt x="626673" y="1155700"/>
                </a:lnTo>
                <a:lnTo>
                  <a:pt x="602112" y="1193800"/>
                </a:lnTo>
                <a:lnTo>
                  <a:pt x="575944" y="1244600"/>
                </a:lnTo>
                <a:lnTo>
                  <a:pt x="548124" y="1295400"/>
                </a:lnTo>
                <a:lnTo>
                  <a:pt x="733611" y="1295400"/>
                </a:lnTo>
                <a:lnTo>
                  <a:pt x="778349" y="1282700"/>
                </a:lnTo>
                <a:lnTo>
                  <a:pt x="822154" y="1282700"/>
                </a:lnTo>
                <a:lnTo>
                  <a:pt x="864888" y="1257300"/>
                </a:lnTo>
                <a:lnTo>
                  <a:pt x="906412" y="1244600"/>
                </a:lnTo>
                <a:lnTo>
                  <a:pt x="946587" y="1231900"/>
                </a:lnTo>
                <a:lnTo>
                  <a:pt x="968125" y="1219200"/>
                </a:lnTo>
                <a:lnTo>
                  <a:pt x="968125" y="1104900"/>
                </a:lnTo>
                <a:lnTo>
                  <a:pt x="954308" y="1104900"/>
                </a:lnTo>
                <a:lnTo>
                  <a:pt x="926178" y="1079500"/>
                </a:lnTo>
                <a:lnTo>
                  <a:pt x="868390" y="1028700"/>
                </a:lnTo>
                <a:lnTo>
                  <a:pt x="839932" y="1003300"/>
                </a:lnTo>
                <a:lnTo>
                  <a:pt x="808143" y="990600"/>
                </a:lnTo>
                <a:lnTo>
                  <a:pt x="778306" y="977900"/>
                </a:lnTo>
                <a:lnTo>
                  <a:pt x="750329" y="965200"/>
                </a:lnTo>
                <a:lnTo>
                  <a:pt x="724120" y="952500"/>
                </a:lnTo>
                <a:close/>
              </a:path>
              <a:path w="968375" h="1295400">
                <a:moveTo>
                  <a:pt x="763681" y="12700"/>
                </a:moveTo>
                <a:lnTo>
                  <a:pt x="524621" y="12700"/>
                </a:lnTo>
                <a:lnTo>
                  <a:pt x="479980" y="25400"/>
                </a:lnTo>
                <a:lnTo>
                  <a:pt x="394051" y="50800"/>
                </a:lnTo>
                <a:lnTo>
                  <a:pt x="353053" y="76200"/>
                </a:lnTo>
                <a:lnTo>
                  <a:pt x="313560" y="101600"/>
                </a:lnTo>
                <a:lnTo>
                  <a:pt x="275715" y="127000"/>
                </a:lnTo>
                <a:lnTo>
                  <a:pt x="239664" y="152400"/>
                </a:lnTo>
                <a:lnTo>
                  <a:pt x="205552" y="177800"/>
                </a:lnTo>
                <a:lnTo>
                  <a:pt x="173524" y="215900"/>
                </a:lnTo>
                <a:lnTo>
                  <a:pt x="143724" y="241300"/>
                </a:lnTo>
                <a:lnTo>
                  <a:pt x="116297" y="279400"/>
                </a:lnTo>
                <a:lnTo>
                  <a:pt x="91388" y="317500"/>
                </a:lnTo>
                <a:lnTo>
                  <a:pt x="69142" y="355600"/>
                </a:lnTo>
                <a:lnTo>
                  <a:pt x="49703" y="406400"/>
                </a:lnTo>
                <a:lnTo>
                  <a:pt x="33217" y="444500"/>
                </a:lnTo>
                <a:lnTo>
                  <a:pt x="19828" y="495300"/>
                </a:lnTo>
                <a:lnTo>
                  <a:pt x="9682" y="546100"/>
                </a:lnTo>
                <a:lnTo>
                  <a:pt x="3109" y="584200"/>
                </a:lnTo>
                <a:lnTo>
                  <a:pt x="0" y="635000"/>
                </a:lnTo>
                <a:lnTo>
                  <a:pt x="257" y="685800"/>
                </a:lnTo>
                <a:lnTo>
                  <a:pt x="3786" y="723900"/>
                </a:lnTo>
                <a:lnTo>
                  <a:pt x="10489" y="774700"/>
                </a:lnTo>
                <a:lnTo>
                  <a:pt x="20269" y="812800"/>
                </a:lnTo>
                <a:lnTo>
                  <a:pt x="33031" y="863600"/>
                </a:lnTo>
                <a:lnTo>
                  <a:pt x="48677" y="901700"/>
                </a:lnTo>
                <a:lnTo>
                  <a:pt x="67112" y="939800"/>
                </a:lnTo>
                <a:lnTo>
                  <a:pt x="88238" y="977900"/>
                </a:lnTo>
                <a:lnTo>
                  <a:pt x="111960" y="1016000"/>
                </a:lnTo>
                <a:lnTo>
                  <a:pt x="138180" y="1054100"/>
                </a:lnTo>
                <a:lnTo>
                  <a:pt x="166803" y="1092200"/>
                </a:lnTo>
                <a:lnTo>
                  <a:pt x="197731" y="1117600"/>
                </a:lnTo>
                <a:lnTo>
                  <a:pt x="230869" y="1155700"/>
                </a:lnTo>
                <a:lnTo>
                  <a:pt x="266120" y="1181100"/>
                </a:lnTo>
                <a:lnTo>
                  <a:pt x="303387" y="1206500"/>
                </a:lnTo>
                <a:lnTo>
                  <a:pt x="342574" y="1231900"/>
                </a:lnTo>
                <a:lnTo>
                  <a:pt x="383584" y="1244600"/>
                </a:lnTo>
                <a:lnTo>
                  <a:pt x="426321" y="1257300"/>
                </a:lnTo>
                <a:lnTo>
                  <a:pt x="470688" y="1282700"/>
                </a:lnTo>
                <a:lnTo>
                  <a:pt x="516590" y="1282700"/>
                </a:lnTo>
                <a:lnTo>
                  <a:pt x="545286" y="1244600"/>
                </a:lnTo>
                <a:lnTo>
                  <a:pt x="572241" y="1193800"/>
                </a:lnTo>
                <a:lnTo>
                  <a:pt x="597501" y="1143000"/>
                </a:lnTo>
                <a:lnTo>
                  <a:pt x="621111" y="1092200"/>
                </a:lnTo>
                <a:lnTo>
                  <a:pt x="643118" y="1041400"/>
                </a:lnTo>
                <a:lnTo>
                  <a:pt x="663566" y="1003300"/>
                </a:lnTo>
                <a:lnTo>
                  <a:pt x="682502" y="952500"/>
                </a:lnTo>
                <a:lnTo>
                  <a:pt x="718723" y="952500"/>
                </a:lnTo>
                <a:lnTo>
                  <a:pt x="715840" y="939800"/>
                </a:lnTo>
                <a:lnTo>
                  <a:pt x="152684" y="939800"/>
                </a:lnTo>
                <a:lnTo>
                  <a:pt x="169905" y="825500"/>
                </a:lnTo>
                <a:lnTo>
                  <a:pt x="233011" y="825500"/>
                </a:lnTo>
                <a:lnTo>
                  <a:pt x="277942" y="812800"/>
                </a:lnTo>
                <a:lnTo>
                  <a:pt x="329115" y="800100"/>
                </a:lnTo>
                <a:lnTo>
                  <a:pt x="442160" y="800100"/>
                </a:lnTo>
                <a:lnTo>
                  <a:pt x="500017" y="787400"/>
                </a:lnTo>
                <a:lnTo>
                  <a:pt x="556087" y="787400"/>
                </a:lnTo>
                <a:lnTo>
                  <a:pt x="543881" y="736600"/>
                </a:lnTo>
                <a:lnTo>
                  <a:pt x="537531" y="673100"/>
                </a:lnTo>
                <a:lnTo>
                  <a:pt x="535503" y="622300"/>
                </a:lnTo>
                <a:lnTo>
                  <a:pt x="536264" y="571500"/>
                </a:lnTo>
                <a:lnTo>
                  <a:pt x="538281" y="533400"/>
                </a:lnTo>
                <a:lnTo>
                  <a:pt x="524543" y="520700"/>
                </a:lnTo>
                <a:lnTo>
                  <a:pt x="511059" y="520700"/>
                </a:lnTo>
                <a:lnTo>
                  <a:pt x="497851" y="508000"/>
                </a:lnTo>
                <a:lnTo>
                  <a:pt x="484941" y="508000"/>
                </a:lnTo>
                <a:lnTo>
                  <a:pt x="434366" y="457200"/>
                </a:lnTo>
                <a:lnTo>
                  <a:pt x="392853" y="419100"/>
                </a:lnTo>
                <a:lnTo>
                  <a:pt x="359548" y="381000"/>
                </a:lnTo>
                <a:lnTo>
                  <a:pt x="314138" y="292100"/>
                </a:lnTo>
                <a:lnTo>
                  <a:pt x="300322" y="254000"/>
                </a:lnTo>
                <a:lnTo>
                  <a:pt x="291292" y="228600"/>
                </a:lnTo>
                <a:lnTo>
                  <a:pt x="388396" y="203200"/>
                </a:lnTo>
                <a:lnTo>
                  <a:pt x="755176" y="203200"/>
                </a:lnTo>
                <a:lnTo>
                  <a:pt x="758363" y="165100"/>
                </a:lnTo>
                <a:lnTo>
                  <a:pt x="761380" y="114300"/>
                </a:lnTo>
                <a:lnTo>
                  <a:pt x="763155" y="63500"/>
                </a:lnTo>
                <a:lnTo>
                  <a:pt x="763681" y="12700"/>
                </a:lnTo>
                <a:close/>
              </a:path>
              <a:path w="968375" h="1295400">
                <a:moveTo>
                  <a:pt x="968125" y="596900"/>
                </a:moveTo>
                <a:lnTo>
                  <a:pt x="813617" y="596900"/>
                </a:lnTo>
                <a:lnTo>
                  <a:pt x="804179" y="647700"/>
                </a:lnTo>
                <a:lnTo>
                  <a:pt x="793563" y="685800"/>
                </a:lnTo>
                <a:lnTo>
                  <a:pt x="781714" y="736600"/>
                </a:lnTo>
                <a:lnTo>
                  <a:pt x="768572" y="787400"/>
                </a:lnTo>
                <a:lnTo>
                  <a:pt x="754080" y="838200"/>
                </a:lnTo>
                <a:lnTo>
                  <a:pt x="729746" y="838200"/>
                </a:lnTo>
                <a:lnTo>
                  <a:pt x="739259" y="850900"/>
                </a:lnTo>
                <a:lnTo>
                  <a:pt x="757750" y="850900"/>
                </a:lnTo>
                <a:lnTo>
                  <a:pt x="762957" y="863600"/>
                </a:lnTo>
                <a:lnTo>
                  <a:pt x="791237" y="876300"/>
                </a:lnTo>
                <a:lnTo>
                  <a:pt x="822585" y="889000"/>
                </a:lnTo>
                <a:lnTo>
                  <a:pt x="856803" y="901700"/>
                </a:lnTo>
                <a:lnTo>
                  <a:pt x="893691" y="927100"/>
                </a:lnTo>
                <a:lnTo>
                  <a:pt x="965444" y="977900"/>
                </a:lnTo>
                <a:lnTo>
                  <a:pt x="968125" y="977900"/>
                </a:lnTo>
                <a:lnTo>
                  <a:pt x="968125" y="596900"/>
                </a:lnTo>
                <a:close/>
              </a:path>
              <a:path w="968375" h="1295400">
                <a:moveTo>
                  <a:pt x="688776" y="927100"/>
                </a:moveTo>
                <a:lnTo>
                  <a:pt x="173365" y="927100"/>
                </a:lnTo>
                <a:lnTo>
                  <a:pt x="162666" y="939800"/>
                </a:lnTo>
                <a:lnTo>
                  <a:pt x="695440" y="939800"/>
                </a:lnTo>
                <a:lnTo>
                  <a:pt x="688776" y="927100"/>
                </a:lnTo>
                <a:close/>
              </a:path>
              <a:path w="968375" h="1295400">
                <a:moveTo>
                  <a:pt x="624895" y="889000"/>
                </a:moveTo>
                <a:lnTo>
                  <a:pt x="428313" y="889000"/>
                </a:lnTo>
                <a:lnTo>
                  <a:pt x="361640" y="901700"/>
                </a:lnTo>
                <a:lnTo>
                  <a:pt x="299456" y="914400"/>
                </a:lnTo>
                <a:lnTo>
                  <a:pt x="245113" y="914400"/>
                </a:lnTo>
                <a:lnTo>
                  <a:pt x="201965" y="927100"/>
                </a:lnTo>
                <a:lnTo>
                  <a:pt x="672096" y="927100"/>
                </a:lnTo>
                <a:lnTo>
                  <a:pt x="655847" y="914400"/>
                </a:lnTo>
                <a:lnTo>
                  <a:pt x="640086" y="901700"/>
                </a:lnTo>
                <a:lnTo>
                  <a:pt x="624895" y="889000"/>
                </a:lnTo>
                <a:close/>
              </a:path>
              <a:path w="968375" h="1295400">
                <a:moveTo>
                  <a:pt x="682718" y="571500"/>
                </a:moveTo>
                <a:lnTo>
                  <a:pt x="635703" y="571500"/>
                </a:lnTo>
                <a:lnTo>
                  <a:pt x="635018" y="596900"/>
                </a:lnTo>
                <a:lnTo>
                  <a:pt x="634965" y="622300"/>
                </a:lnTo>
                <a:lnTo>
                  <a:pt x="635605" y="647700"/>
                </a:lnTo>
                <a:lnTo>
                  <a:pt x="637868" y="685800"/>
                </a:lnTo>
                <a:lnTo>
                  <a:pt x="641469" y="723900"/>
                </a:lnTo>
                <a:lnTo>
                  <a:pt x="645160" y="736600"/>
                </a:lnTo>
                <a:lnTo>
                  <a:pt x="649800" y="762000"/>
                </a:lnTo>
                <a:lnTo>
                  <a:pt x="673916" y="800100"/>
                </a:lnTo>
                <a:lnTo>
                  <a:pt x="703046" y="825500"/>
                </a:lnTo>
                <a:lnTo>
                  <a:pt x="721707" y="838200"/>
                </a:lnTo>
                <a:lnTo>
                  <a:pt x="754080" y="838200"/>
                </a:lnTo>
                <a:lnTo>
                  <a:pt x="746504" y="825500"/>
                </a:lnTo>
                <a:lnTo>
                  <a:pt x="726813" y="825500"/>
                </a:lnTo>
                <a:lnTo>
                  <a:pt x="743621" y="762000"/>
                </a:lnTo>
                <a:lnTo>
                  <a:pt x="758558" y="711200"/>
                </a:lnTo>
                <a:lnTo>
                  <a:pt x="761848" y="698500"/>
                </a:lnTo>
                <a:lnTo>
                  <a:pt x="656582" y="698500"/>
                </a:lnTo>
                <a:lnTo>
                  <a:pt x="655403" y="685800"/>
                </a:lnTo>
                <a:lnTo>
                  <a:pt x="654418" y="673100"/>
                </a:lnTo>
                <a:lnTo>
                  <a:pt x="653626" y="660400"/>
                </a:lnTo>
                <a:lnTo>
                  <a:pt x="653026" y="647700"/>
                </a:lnTo>
                <a:lnTo>
                  <a:pt x="659029" y="635000"/>
                </a:lnTo>
                <a:lnTo>
                  <a:pt x="664867" y="622300"/>
                </a:lnTo>
                <a:lnTo>
                  <a:pt x="670540" y="609600"/>
                </a:lnTo>
                <a:lnTo>
                  <a:pt x="676051" y="596900"/>
                </a:lnTo>
                <a:lnTo>
                  <a:pt x="968125" y="596900"/>
                </a:lnTo>
                <a:lnTo>
                  <a:pt x="968125" y="584199"/>
                </a:lnTo>
                <a:lnTo>
                  <a:pt x="712681" y="584200"/>
                </a:lnTo>
                <a:lnTo>
                  <a:pt x="682718" y="571500"/>
                </a:lnTo>
                <a:close/>
              </a:path>
              <a:path w="968375" h="1295400">
                <a:moveTo>
                  <a:pt x="783188" y="596900"/>
                </a:moveTo>
                <a:lnTo>
                  <a:pt x="705743" y="596900"/>
                </a:lnTo>
                <a:lnTo>
                  <a:pt x="694453" y="622300"/>
                </a:lnTo>
                <a:lnTo>
                  <a:pt x="682491" y="647700"/>
                </a:lnTo>
                <a:lnTo>
                  <a:pt x="669866" y="673100"/>
                </a:lnTo>
                <a:lnTo>
                  <a:pt x="656582" y="698500"/>
                </a:lnTo>
                <a:lnTo>
                  <a:pt x="761848" y="698500"/>
                </a:lnTo>
                <a:lnTo>
                  <a:pt x="771717" y="660400"/>
                </a:lnTo>
                <a:lnTo>
                  <a:pt x="783188" y="596900"/>
                </a:lnTo>
                <a:close/>
              </a:path>
              <a:path w="968375" h="1295400">
                <a:moveTo>
                  <a:pt x="968125" y="558800"/>
                </a:moveTo>
                <a:lnTo>
                  <a:pt x="931931" y="571500"/>
                </a:lnTo>
                <a:lnTo>
                  <a:pt x="892651" y="571500"/>
                </a:lnTo>
                <a:lnTo>
                  <a:pt x="854383" y="584200"/>
                </a:lnTo>
                <a:lnTo>
                  <a:pt x="968125" y="584199"/>
                </a:lnTo>
                <a:lnTo>
                  <a:pt x="968125" y="558800"/>
                </a:lnTo>
                <a:close/>
              </a:path>
              <a:path w="968375" h="1295400">
                <a:moveTo>
                  <a:pt x="852797" y="38100"/>
                </a:moveTo>
                <a:lnTo>
                  <a:pt x="854817" y="76200"/>
                </a:lnTo>
                <a:lnTo>
                  <a:pt x="856073" y="127000"/>
                </a:lnTo>
                <a:lnTo>
                  <a:pt x="856363" y="177800"/>
                </a:lnTo>
                <a:lnTo>
                  <a:pt x="855481" y="228600"/>
                </a:lnTo>
                <a:lnTo>
                  <a:pt x="853225" y="279400"/>
                </a:lnTo>
                <a:lnTo>
                  <a:pt x="849391" y="342900"/>
                </a:lnTo>
                <a:lnTo>
                  <a:pt x="843775" y="406400"/>
                </a:lnTo>
                <a:lnTo>
                  <a:pt x="836172" y="469900"/>
                </a:lnTo>
                <a:lnTo>
                  <a:pt x="951323" y="469900"/>
                </a:lnTo>
                <a:lnTo>
                  <a:pt x="968125" y="546100"/>
                </a:lnTo>
                <a:lnTo>
                  <a:pt x="968125" y="88900"/>
                </a:lnTo>
                <a:lnTo>
                  <a:pt x="938832" y="76200"/>
                </a:lnTo>
                <a:lnTo>
                  <a:pt x="896690" y="50800"/>
                </a:lnTo>
                <a:lnTo>
                  <a:pt x="852797" y="38100"/>
                </a:lnTo>
                <a:close/>
              </a:path>
              <a:path w="968375" h="1295400">
                <a:moveTo>
                  <a:pt x="755176" y="203200"/>
                </a:moveTo>
                <a:lnTo>
                  <a:pt x="388396" y="203200"/>
                </a:lnTo>
                <a:lnTo>
                  <a:pt x="400017" y="241300"/>
                </a:lnTo>
                <a:lnTo>
                  <a:pt x="419436" y="279400"/>
                </a:lnTo>
                <a:lnTo>
                  <a:pt x="448287" y="330200"/>
                </a:lnTo>
                <a:lnTo>
                  <a:pt x="488204" y="381000"/>
                </a:lnTo>
                <a:lnTo>
                  <a:pt x="540821" y="419100"/>
                </a:lnTo>
                <a:lnTo>
                  <a:pt x="578633" y="444500"/>
                </a:lnTo>
                <a:lnTo>
                  <a:pt x="619561" y="457200"/>
                </a:lnTo>
                <a:lnTo>
                  <a:pt x="663547" y="469900"/>
                </a:lnTo>
                <a:lnTo>
                  <a:pt x="710531" y="482600"/>
                </a:lnTo>
                <a:lnTo>
                  <a:pt x="862009" y="482600"/>
                </a:lnTo>
                <a:lnTo>
                  <a:pt x="891055" y="469900"/>
                </a:lnTo>
                <a:lnTo>
                  <a:pt x="729378" y="469900"/>
                </a:lnTo>
                <a:lnTo>
                  <a:pt x="721987" y="457200"/>
                </a:lnTo>
                <a:lnTo>
                  <a:pt x="714672" y="457200"/>
                </a:lnTo>
                <a:lnTo>
                  <a:pt x="724959" y="419100"/>
                </a:lnTo>
                <a:lnTo>
                  <a:pt x="599038" y="419100"/>
                </a:lnTo>
                <a:lnTo>
                  <a:pt x="574558" y="406400"/>
                </a:lnTo>
                <a:lnTo>
                  <a:pt x="558276" y="381000"/>
                </a:lnTo>
                <a:lnTo>
                  <a:pt x="551573" y="342900"/>
                </a:lnTo>
                <a:lnTo>
                  <a:pt x="555833" y="304800"/>
                </a:lnTo>
                <a:lnTo>
                  <a:pt x="570806" y="279400"/>
                </a:lnTo>
                <a:lnTo>
                  <a:pt x="593194" y="266700"/>
                </a:lnTo>
                <a:lnTo>
                  <a:pt x="620028" y="254000"/>
                </a:lnTo>
                <a:lnTo>
                  <a:pt x="750009" y="254000"/>
                </a:lnTo>
                <a:lnTo>
                  <a:pt x="754114" y="215900"/>
                </a:lnTo>
                <a:lnTo>
                  <a:pt x="755176" y="203200"/>
                </a:lnTo>
                <a:close/>
              </a:path>
              <a:path w="968375" h="1295400">
                <a:moveTo>
                  <a:pt x="822355" y="25400"/>
                </a:moveTo>
                <a:lnTo>
                  <a:pt x="793551" y="25400"/>
                </a:lnTo>
                <a:lnTo>
                  <a:pt x="792926" y="63500"/>
                </a:lnTo>
                <a:lnTo>
                  <a:pt x="791081" y="114300"/>
                </a:lnTo>
                <a:lnTo>
                  <a:pt x="788019" y="165100"/>
                </a:lnTo>
                <a:lnTo>
                  <a:pt x="783747" y="215900"/>
                </a:lnTo>
                <a:lnTo>
                  <a:pt x="778268" y="266700"/>
                </a:lnTo>
                <a:lnTo>
                  <a:pt x="771588" y="317500"/>
                </a:lnTo>
                <a:lnTo>
                  <a:pt x="763711" y="368300"/>
                </a:lnTo>
                <a:lnTo>
                  <a:pt x="754644" y="419100"/>
                </a:lnTo>
                <a:lnTo>
                  <a:pt x="744390" y="469900"/>
                </a:lnTo>
                <a:lnTo>
                  <a:pt x="805883" y="469900"/>
                </a:lnTo>
                <a:lnTo>
                  <a:pt x="813113" y="406400"/>
                </a:lnTo>
                <a:lnTo>
                  <a:pt x="818613" y="355600"/>
                </a:lnTo>
                <a:lnTo>
                  <a:pt x="822546" y="292100"/>
                </a:lnTo>
                <a:lnTo>
                  <a:pt x="825075" y="241300"/>
                </a:lnTo>
                <a:lnTo>
                  <a:pt x="826362" y="190500"/>
                </a:lnTo>
                <a:lnTo>
                  <a:pt x="826571" y="152400"/>
                </a:lnTo>
                <a:lnTo>
                  <a:pt x="825864" y="101600"/>
                </a:lnTo>
                <a:lnTo>
                  <a:pt x="824404" y="63500"/>
                </a:lnTo>
                <a:lnTo>
                  <a:pt x="822355" y="25400"/>
                </a:lnTo>
                <a:close/>
              </a:path>
              <a:path w="968375" h="1295400">
                <a:moveTo>
                  <a:pt x="750009" y="254000"/>
                </a:moveTo>
                <a:lnTo>
                  <a:pt x="648339" y="254000"/>
                </a:lnTo>
                <a:lnTo>
                  <a:pt x="672834" y="279400"/>
                </a:lnTo>
                <a:lnTo>
                  <a:pt x="689113" y="304800"/>
                </a:lnTo>
                <a:lnTo>
                  <a:pt x="695810" y="330200"/>
                </a:lnTo>
                <a:lnTo>
                  <a:pt x="691558" y="368300"/>
                </a:lnTo>
                <a:lnTo>
                  <a:pt x="676614" y="393700"/>
                </a:lnTo>
                <a:lnTo>
                  <a:pt x="654227" y="406400"/>
                </a:lnTo>
                <a:lnTo>
                  <a:pt x="627376" y="419100"/>
                </a:lnTo>
                <a:lnTo>
                  <a:pt x="724959" y="419100"/>
                </a:lnTo>
                <a:lnTo>
                  <a:pt x="734055" y="368300"/>
                </a:lnTo>
                <a:lnTo>
                  <a:pt x="741952" y="317500"/>
                </a:lnTo>
                <a:lnTo>
                  <a:pt x="748641" y="266700"/>
                </a:lnTo>
                <a:lnTo>
                  <a:pt x="750009" y="254000"/>
                </a:lnTo>
                <a:close/>
              </a:path>
              <a:path w="968375" h="1295400">
                <a:moveTo>
                  <a:pt x="663515" y="0"/>
                </a:moveTo>
                <a:lnTo>
                  <a:pt x="616533" y="0"/>
                </a:lnTo>
                <a:lnTo>
                  <a:pt x="570187" y="12700"/>
                </a:lnTo>
                <a:lnTo>
                  <a:pt x="710987" y="12700"/>
                </a:lnTo>
                <a:lnTo>
                  <a:pt x="663515" y="0"/>
                </a:lnTo>
                <a:close/>
              </a:path>
            </a:pathLst>
          </a:custGeom>
          <a:solidFill>
            <a:srgbClr val="9E9E9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5" name="Graphic 74">
            <a:extLst>
              <a:ext uri="{FF2B5EF4-FFF2-40B4-BE49-F238E27FC236}">
                <a16:creationId xmlns:a16="http://schemas.microsoft.com/office/drawing/2014/main" id="{9EE9C81A-321B-4A3A-A5CA-A304E5EAF2CA}"/>
              </a:ext>
            </a:extLst>
          </p:cNvPr>
          <p:cNvSpPr>
            <a:spLocks/>
          </p:cNvSpPr>
          <p:nvPr/>
        </p:nvSpPr>
        <p:spPr>
          <a:xfrm>
            <a:off x="11083290" y="4936402"/>
            <a:ext cx="1108710" cy="1573530"/>
          </a:xfrm>
          <a:custGeom>
            <a:avLst/>
            <a:gdLst/>
            <a:ahLst/>
            <a:cxnLst/>
            <a:rect l="l" t="t" r="r" b="b"/>
            <a:pathLst>
              <a:path w="1108710" h="1573530">
                <a:moveTo>
                  <a:pt x="792722" y="0"/>
                </a:moveTo>
                <a:lnTo>
                  <a:pt x="745906" y="1074"/>
                </a:lnTo>
                <a:lnTo>
                  <a:pt x="698730" y="4985"/>
                </a:lnTo>
                <a:lnTo>
                  <a:pt x="651291" y="11801"/>
                </a:lnTo>
                <a:lnTo>
                  <a:pt x="604349" y="21444"/>
                </a:lnTo>
                <a:lnTo>
                  <a:pt x="558639" y="33729"/>
                </a:lnTo>
                <a:lnTo>
                  <a:pt x="514226" y="48563"/>
                </a:lnTo>
                <a:lnTo>
                  <a:pt x="471178" y="65850"/>
                </a:lnTo>
                <a:lnTo>
                  <a:pt x="429563" y="85495"/>
                </a:lnTo>
                <a:lnTo>
                  <a:pt x="389445" y="107402"/>
                </a:lnTo>
                <a:lnTo>
                  <a:pt x="350894" y="131477"/>
                </a:lnTo>
                <a:lnTo>
                  <a:pt x="313975" y="157625"/>
                </a:lnTo>
                <a:lnTo>
                  <a:pt x="278755" y="185749"/>
                </a:lnTo>
                <a:lnTo>
                  <a:pt x="245302" y="215755"/>
                </a:lnTo>
                <a:lnTo>
                  <a:pt x="213682" y="247548"/>
                </a:lnTo>
                <a:lnTo>
                  <a:pt x="183962" y="281032"/>
                </a:lnTo>
                <a:lnTo>
                  <a:pt x="156210" y="316113"/>
                </a:lnTo>
                <a:lnTo>
                  <a:pt x="130491" y="352695"/>
                </a:lnTo>
                <a:lnTo>
                  <a:pt x="106874" y="390683"/>
                </a:lnTo>
                <a:lnTo>
                  <a:pt x="85424" y="429982"/>
                </a:lnTo>
                <a:lnTo>
                  <a:pt x="66209" y="470496"/>
                </a:lnTo>
                <a:lnTo>
                  <a:pt x="49295" y="512130"/>
                </a:lnTo>
                <a:lnTo>
                  <a:pt x="34751" y="554790"/>
                </a:lnTo>
                <a:lnTo>
                  <a:pt x="22642" y="598380"/>
                </a:lnTo>
                <a:lnTo>
                  <a:pt x="13035" y="642805"/>
                </a:lnTo>
                <a:lnTo>
                  <a:pt x="5997" y="687969"/>
                </a:lnTo>
                <a:lnTo>
                  <a:pt x="1596" y="733778"/>
                </a:lnTo>
                <a:lnTo>
                  <a:pt x="86" y="775024"/>
                </a:lnTo>
                <a:lnTo>
                  <a:pt x="0" y="784546"/>
                </a:lnTo>
                <a:lnTo>
                  <a:pt x="971" y="826948"/>
                </a:lnTo>
                <a:lnTo>
                  <a:pt x="4880" y="874118"/>
                </a:lnTo>
                <a:lnTo>
                  <a:pt x="11693" y="921553"/>
                </a:lnTo>
                <a:lnTo>
                  <a:pt x="21337" y="968495"/>
                </a:lnTo>
                <a:lnTo>
                  <a:pt x="33624" y="1014205"/>
                </a:lnTo>
                <a:lnTo>
                  <a:pt x="48458" y="1058618"/>
                </a:lnTo>
                <a:lnTo>
                  <a:pt x="65746" y="1101666"/>
                </a:lnTo>
                <a:lnTo>
                  <a:pt x="85392" y="1143282"/>
                </a:lnTo>
                <a:lnTo>
                  <a:pt x="107299" y="1183400"/>
                </a:lnTo>
                <a:lnTo>
                  <a:pt x="131375" y="1221952"/>
                </a:lnTo>
                <a:lnTo>
                  <a:pt x="157522" y="1258871"/>
                </a:lnTo>
                <a:lnTo>
                  <a:pt x="185646" y="1294091"/>
                </a:lnTo>
                <a:lnTo>
                  <a:pt x="215653" y="1327545"/>
                </a:lnTo>
                <a:lnTo>
                  <a:pt x="247445" y="1359165"/>
                </a:lnTo>
                <a:lnTo>
                  <a:pt x="280930" y="1388885"/>
                </a:lnTo>
                <a:lnTo>
                  <a:pt x="316010" y="1416638"/>
                </a:lnTo>
                <a:lnTo>
                  <a:pt x="352592" y="1442357"/>
                </a:lnTo>
                <a:lnTo>
                  <a:pt x="390579" y="1465975"/>
                </a:lnTo>
                <a:lnTo>
                  <a:pt x="429877" y="1487425"/>
                </a:lnTo>
                <a:lnTo>
                  <a:pt x="470391" y="1506640"/>
                </a:lnTo>
                <a:lnTo>
                  <a:pt x="512025" y="1523554"/>
                </a:lnTo>
                <a:lnTo>
                  <a:pt x="554684" y="1538098"/>
                </a:lnTo>
                <a:lnTo>
                  <a:pt x="598274" y="1550207"/>
                </a:lnTo>
                <a:lnTo>
                  <a:pt x="642698" y="1559814"/>
                </a:lnTo>
                <a:lnTo>
                  <a:pt x="687862" y="1566851"/>
                </a:lnTo>
                <a:lnTo>
                  <a:pt x="733670" y="1571251"/>
                </a:lnTo>
                <a:lnTo>
                  <a:pt x="780028" y="1572948"/>
                </a:lnTo>
                <a:lnTo>
                  <a:pt x="826840" y="1571875"/>
                </a:lnTo>
                <a:lnTo>
                  <a:pt x="874010" y="1567965"/>
                </a:lnTo>
                <a:lnTo>
                  <a:pt x="921445" y="1561150"/>
                </a:lnTo>
                <a:lnTo>
                  <a:pt x="968392" y="1551509"/>
                </a:lnTo>
                <a:lnTo>
                  <a:pt x="1014107" y="1539225"/>
                </a:lnTo>
                <a:lnTo>
                  <a:pt x="1058524" y="1524392"/>
                </a:lnTo>
                <a:lnTo>
                  <a:pt x="1101575" y="1507106"/>
                </a:lnTo>
                <a:lnTo>
                  <a:pt x="1108237" y="1503961"/>
                </a:lnTo>
                <a:lnTo>
                  <a:pt x="1108237" y="1340666"/>
                </a:lnTo>
                <a:lnTo>
                  <a:pt x="641512" y="1340666"/>
                </a:lnTo>
                <a:lnTo>
                  <a:pt x="632280" y="1276499"/>
                </a:lnTo>
                <a:lnTo>
                  <a:pt x="627087" y="1215712"/>
                </a:lnTo>
                <a:lnTo>
                  <a:pt x="625932" y="1158339"/>
                </a:lnTo>
                <a:lnTo>
                  <a:pt x="628813" y="1104416"/>
                </a:lnTo>
                <a:lnTo>
                  <a:pt x="635727" y="1053976"/>
                </a:lnTo>
                <a:lnTo>
                  <a:pt x="646672" y="1007055"/>
                </a:lnTo>
                <a:lnTo>
                  <a:pt x="661647" y="963686"/>
                </a:lnTo>
                <a:lnTo>
                  <a:pt x="680650" y="923905"/>
                </a:lnTo>
                <a:lnTo>
                  <a:pt x="703678" y="887746"/>
                </a:lnTo>
                <a:lnTo>
                  <a:pt x="749343" y="837394"/>
                </a:lnTo>
                <a:lnTo>
                  <a:pt x="795282" y="804165"/>
                </a:lnTo>
                <a:lnTo>
                  <a:pt x="836329" y="784546"/>
                </a:lnTo>
                <a:lnTo>
                  <a:pt x="883091" y="772087"/>
                </a:lnTo>
                <a:lnTo>
                  <a:pt x="997896" y="772087"/>
                </a:lnTo>
                <a:lnTo>
                  <a:pt x="996807" y="756288"/>
                </a:lnTo>
                <a:lnTo>
                  <a:pt x="995922" y="752935"/>
                </a:lnTo>
                <a:lnTo>
                  <a:pt x="585365" y="752935"/>
                </a:lnTo>
                <a:lnTo>
                  <a:pt x="538980" y="752120"/>
                </a:lnTo>
                <a:lnTo>
                  <a:pt x="489098" y="742053"/>
                </a:lnTo>
                <a:lnTo>
                  <a:pt x="439897" y="722069"/>
                </a:lnTo>
                <a:lnTo>
                  <a:pt x="395553" y="691501"/>
                </a:lnTo>
                <a:lnTo>
                  <a:pt x="360245" y="649684"/>
                </a:lnTo>
                <a:lnTo>
                  <a:pt x="329098" y="645429"/>
                </a:lnTo>
                <a:lnTo>
                  <a:pt x="302055" y="630909"/>
                </a:lnTo>
                <a:lnTo>
                  <a:pt x="281672" y="607838"/>
                </a:lnTo>
                <a:lnTo>
                  <a:pt x="270506" y="577929"/>
                </a:lnTo>
                <a:lnTo>
                  <a:pt x="271418" y="543318"/>
                </a:lnTo>
                <a:lnTo>
                  <a:pt x="285057" y="512802"/>
                </a:lnTo>
                <a:lnTo>
                  <a:pt x="309151" y="489627"/>
                </a:lnTo>
                <a:lnTo>
                  <a:pt x="341423" y="477040"/>
                </a:lnTo>
                <a:lnTo>
                  <a:pt x="504851" y="477040"/>
                </a:lnTo>
                <a:lnTo>
                  <a:pt x="507609" y="470870"/>
                </a:lnTo>
                <a:lnTo>
                  <a:pt x="531703" y="447683"/>
                </a:lnTo>
                <a:lnTo>
                  <a:pt x="563965" y="435092"/>
                </a:lnTo>
                <a:lnTo>
                  <a:pt x="832450" y="435092"/>
                </a:lnTo>
                <a:lnTo>
                  <a:pt x="839095" y="431056"/>
                </a:lnTo>
                <a:lnTo>
                  <a:pt x="844401" y="429568"/>
                </a:lnTo>
                <a:lnTo>
                  <a:pt x="753462" y="429568"/>
                </a:lnTo>
                <a:lnTo>
                  <a:pt x="721683" y="428882"/>
                </a:lnTo>
                <a:lnTo>
                  <a:pt x="692153" y="415423"/>
                </a:lnTo>
                <a:lnTo>
                  <a:pt x="668108" y="391463"/>
                </a:lnTo>
                <a:lnTo>
                  <a:pt x="652789" y="359273"/>
                </a:lnTo>
                <a:lnTo>
                  <a:pt x="649601" y="324654"/>
                </a:lnTo>
                <a:lnTo>
                  <a:pt x="658534" y="294067"/>
                </a:lnTo>
                <a:lnTo>
                  <a:pt x="677876" y="270778"/>
                </a:lnTo>
                <a:lnTo>
                  <a:pt x="705913" y="258054"/>
                </a:lnTo>
                <a:lnTo>
                  <a:pt x="1108237" y="258054"/>
                </a:lnTo>
                <a:lnTo>
                  <a:pt x="1108237" y="69082"/>
                </a:lnTo>
                <a:lnTo>
                  <a:pt x="1060739" y="49389"/>
                </a:lnTo>
                <a:lnTo>
                  <a:pt x="1018078" y="34845"/>
                </a:lnTo>
                <a:lnTo>
                  <a:pt x="974487" y="22737"/>
                </a:lnTo>
                <a:lnTo>
                  <a:pt x="930061" y="13131"/>
                </a:lnTo>
                <a:lnTo>
                  <a:pt x="884895" y="6095"/>
                </a:lnTo>
                <a:lnTo>
                  <a:pt x="839083" y="1696"/>
                </a:lnTo>
                <a:lnTo>
                  <a:pt x="792722" y="0"/>
                </a:lnTo>
                <a:close/>
              </a:path>
              <a:path w="1108710" h="1573530">
                <a:moveTo>
                  <a:pt x="997896" y="772087"/>
                </a:moveTo>
                <a:lnTo>
                  <a:pt x="883091" y="772087"/>
                </a:lnTo>
                <a:lnTo>
                  <a:pt x="905303" y="773821"/>
                </a:lnTo>
                <a:lnTo>
                  <a:pt x="924417" y="783571"/>
                </a:lnTo>
                <a:lnTo>
                  <a:pt x="938530" y="799783"/>
                </a:lnTo>
                <a:lnTo>
                  <a:pt x="945719" y="820844"/>
                </a:lnTo>
                <a:lnTo>
                  <a:pt x="945724" y="821167"/>
                </a:lnTo>
                <a:lnTo>
                  <a:pt x="944355" y="842907"/>
                </a:lnTo>
                <a:lnTo>
                  <a:pt x="935058" y="862144"/>
                </a:lnTo>
                <a:lnTo>
                  <a:pt x="919367" y="876679"/>
                </a:lnTo>
                <a:lnTo>
                  <a:pt x="898801" y="884571"/>
                </a:lnTo>
                <a:lnTo>
                  <a:pt x="897493" y="884799"/>
                </a:lnTo>
                <a:lnTo>
                  <a:pt x="886543" y="887227"/>
                </a:lnTo>
                <a:lnTo>
                  <a:pt x="828268" y="919368"/>
                </a:lnTo>
                <a:lnTo>
                  <a:pt x="793594" y="957215"/>
                </a:lnTo>
                <a:lnTo>
                  <a:pt x="760664" y="1023589"/>
                </a:lnTo>
                <a:lnTo>
                  <a:pt x="749888" y="1063296"/>
                </a:lnTo>
                <a:lnTo>
                  <a:pt x="742921" y="1107154"/>
                </a:lnTo>
                <a:lnTo>
                  <a:pt x="739776" y="1155016"/>
                </a:lnTo>
                <a:lnTo>
                  <a:pt x="740466" y="1206735"/>
                </a:lnTo>
                <a:lnTo>
                  <a:pt x="745003" y="1262165"/>
                </a:lnTo>
                <a:lnTo>
                  <a:pt x="753399" y="1321159"/>
                </a:lnTo>
                <a:lnTo>
                  <a:pt x="641512" y="1340666"/>
                </a:lnTo>
                <a:lnTo>
                  <a:pt x="1108237" y="1340666"/>
                </a:lnTo>
                <a:lnTo>
                  <a:pt x="1108237" y="1212705"/>
                </a:lnTo>
                <a:lnTo>
                  <a:pt x="1070038" y="1184970"/>
                </a:lnTo>
                <a:lnTo>
                  <a:pt x="1029397" y="1150701"/>
                </a:lnTo>
                <a:lnTo>
                  <a:pt x="995961" y="1115891"/>
                </a:lnTo>
                <a:lnTo>
                  <a:pt x="971938" y="1081129"/>
                </a:lnTo>
                <a:lnTo>
                  <a:pt x="959532" y="1047004"/>
                </a:lnTo>
                <a:lnTo>
                  <a:pt x="954705" y="990119"/>
                </a:lnTo>
                <a:lnTo>
                  <a:pt x="958997" y="940087"/>
                </a:lnTo>
                <a:lnTo>
                  <a:pt x="968878" y="896101"/>
                </a:lnTo>
                <a:lnTo>
                  <a:pt x="980817" y="857355"/>
                </a:lnTo>
                <a:lnTo>
                  <a:pt x="989309" y="830474"/>
                </a:lnTo>
                <a:lnTo>
                  <a:pt x="995613" y="805426"/>
                </a:lnTo>
                <a:lnTo>
                  <a:pt x="998516" y="781075"/>
                </a:lnTo>
                <a:lnTo>
                  <a:pt x="997896" y="772087"/>
                </a:lnTo>
                <a:close/>
              </a:path>
              <a:path w="1108710" h="1573530">
                <a:moveTo>
                  <a:pt x="1108237" y="820844"/>
                </a:moveTo>
                <a:lnTo>
                  <a:pt x="1108205" y="821167"/>
                </a:lnTo>
                <a:lnTo>
                  <a:pt x="1099545" y="858171"/>
                </a:lnTo>
                <a:lnTo>
                  <a:pt x="1078833" y="924663"/>
                </a:lnTo>
                <a:lnTo>
                  <a:pt x="1071338" y="956554"/>
                </a:lnTo>
                <a:lnTo>
                  <a:pt x="1068227" y="990026"/>
                </a:lnTo>
                <a:lnTo>
                  <a:pt x="1071330" y="1027001"/>
                </a:lnTo>
                <a:lnTo>
                  <a:pt x="1081983" y="1044628"/>
                </a:lnTo>
                <a:lnTo>
                  <a:pt x="1104579" y="1067286"/>
                </a:lnTo>
                <a:lnTo>
                  <a:pt x="1108237" y="1070241"/>
                </a:lnTo>
                <a:lnTo>
                  <a:pt x="1108237" y="820844"/>
                </a:lnTo>
                <a:close/>
              </a:path>
              <a:path w="1108710" h="1573530">
                <a:moveTo>
                  <a:pt x="504851" y="477040"/>
                </a:moveTo>
                <a:lnTo>
                  <a:pt x="341423" y="477040"/>
                </a:lnTo>
                <a:lnTo>
                  <a:pt x="376048" y="477958"/>
                </a:lnTo>
                <a:lnTo>
                  <a:pt x="406557" y="491607"/>
                </a:lnTo>
                <a:lnTo>
                  <a:pt x="429715" y="515706"/>
                </a:lnTo>
                <a:lnTo>
                  <a:pt x="442287" y="547970"/>
                </a:lnTo>
                <a:lnTo>
                  <a:pt x="442630" y="549875"/>
                </a:lnTo>
                <a:lnTo>
                  <a:pt x="442549" y="551958"/>
                </a:lnTo>
                <a:lnTo>
                  <a:pt x="442744" y="553710"/>
                </a:lnTo>
                <a:lnTo>
                  <a:pt x="445131" y="558270"/>
                </a:lnTo>
                <a:lnTo>
                  <a:pt x="447176" y="563108"/>
                </a:lnTo>
                <a:lnTo>
                  <a:pt x="448281" y="568391"/>
                </a:lnTo>
                <a:lnTo>
                  <a:pt x="466467" y="601923"/>
                </a:lnTo>
                <a:lnTo>
                  <a:pt x="499259" y="624903"/>
                </a:lnTo>
                <a:lnTo>
                  <a:pt x="538499" y="637468"/>
                </a:lnTo>
                <a:lnTo>
                  <a:pt x="576030" y="639753"/>
                </a:lnTo>
                <a:lnTo>
                  <a:pt x="598437" y="642386"/>
                </a:lnTo>
                <a:lnTo>
                  <a:pt x="617437" y="653040"/>
                </a:lnTo>
                <a:lnTo>
                  <a:pt x="631053" y="670042"/>
                </a:lnTo>
                <a:lnTo>
                  <a:pt x="637308" y="691721"/>
                </a:lnTo>
                <a:lnTo>
                  <a:pt x="635050" y="712920"/>
                </a:lnTo>
                <a:lnTo>
                  <a:pt x="610265" y="744869"/>
                </a:lnTo>
                <a:lnTo>
                  <a:pt x="585365" y="752935"/>
                </a:lnTo>
                <a:lnTo>
                  <a:pt x="995922" y="752935"/>
                </a:lnTo>
                <a:lnTo>
                  <a:pt x="982322" y="701406"/>
                </a:lnTo>
                <a:lnTo>
                  <a:pt x="963969" y="657793"/>
                </a:lnTo>
                <a:lnTo>
                  <a:pt x="709107" y="657793"/>
                </a:lnTo>
                <a:lnTo>
                  <a:pt x="669553" y="647023"/>
                </a:lnTo>
                <a:lnTo>
                  <a:pt x="635028" y="627510"/>
                </a:lnTo>
                <a:lnTo>
                  <a:pt x="610290" y="606949"/>
                </a:lnTo>
                <a:lnTo>
                  <a:pt x="593912" y="606949"/>
                </a:lnTo>
                <a:lnTo>
                  <a:pt x="559303" y="606025"/>
                </a:lnTo>
                <a:lnTo>
                  <a:pt x="528793" y="592374"/>
                </a:lnTo>
                <a:lnTo>
                  <a:pt x="505626" y="568281"/>
                </a:lnTo>
                <a:lnTo>
                  <a:pt x="493049" y="536032"/>
                </a:lnTo>
                <a:lnTo>
                  <a:pt x="493964" y="501402"/>
                </a:lnTo>
                <a:lnTo>
                  <a:pt x="504851" y="477040"/>
                </a:lnTo>
                <a:close/>
              </a:path>
              <a:path w="1108710" h="1573530">
                <a:moveTo>
                  <a:pt x="1108237" y="424286"/>
                </a:moveTo>
                <a:lnTo>
                  <a:pt x="887528" y="424286"/>
                </a:lnTo>
                <a:lnTo>
                  <a:pt x="913076" y="430622"/>
                </a:lnTo>
                <a:lnTo>
                  <a:pt x="945655" y="448378"/>
                </a:lnTo>
                <a:lnTo>
                  <a:pt x="977517" y="475782"/>
                </a:lnTo>
                <a:lnTo>
                  <a:pt x="1007859" y="510939"/>
                </a:lnTo>
                <a:lnTo>
                  <a:pt x="1035880" y="551958"/>
                </a:lnTo>
                <a:lnTo>
                  <a:pt x="1060777" y="596943"/>
                </a:lnTo>
                <a:lnTo>
                  <a:pt x="1081748" y="644002"/>
                </a:lnTo>
                <a:lnTo>
                  <a:pt x="1097992" y="691242"/>
                </a:lnTo>
                <a:lnTo>
                  <a:pt x="1108237" y="734771"/>
                </a:lnTo>
                <a:lnTo>
                  <a:pt x="1108237" y="424286"/>
                </a:lnTo>
                <a:close/>
              </a:path>
              <a:path w="1108710" h="1573530">
                <a:moveTo>
                  <a:pt x="884755" y="543626"/>
                </a:moveTo>
                <a:lnTo>
                  <a:pt x="869150" y="578461"/>
                </a:lnTo>
                <a:lnTo>
                  <a:pt x="845985" y="609527"/>
                </a:lnTo>
                <a:lnTo>
                  <a:pt x="809041" y="636230"/>
                </a:lnTo>
                <a:lnTo>
                  <a:pt x="753043" y="655539"/>
                </a:lnTo>
                <a:lnTo>
                  <a:pt x="709107" y="657793"/>
                </a:lnTo>
                <a:lnTo>
                  <a:pt x="963969" y="657793"/>
                </a:lnTo>
                <a:lnTo>
                  <a:pt x="960411" y="649339"/>
                </a:lnTo>
                <a:lnTo>
                  <a:pt x="934537" y="603447"/>
                </a:lnTo>
                <a:lnTo>
                  <a:pt x="908164" y="567089"/>
                </a:lnTo>
                <a:lnTo>
                  <a:pt x="884755" y="543626"/>
                </a:lnTo>
                <a:close/>
              </a:path>
              <a:path w="1108710" h="1573530">
                <a:moveTo>
                  <a:pt x="606180" y="603532"/>
                </a:moveTo>
                <a:lnTo>
                  <a:pt x="602180" y="604828"/>
                </a:lnTo>
                <a:lnTo>
                  <a:pt x="598192" y="606212"/>
                </a:lnTo>
                <a:lnTo>
                  <a:pt x="593912" y="606949"/>
                </a:lnTo>
                <a:lnTo>
                  <a:pt x="610290" y="606949"/>
                </a:lnTo>
                <a:lnTo>
                  <a:pt x="606180" y="603532"/>
                </a:lnTo>
                <a:close/>
              </a:path>
              <a:path w="1108710" h="1573530">
                <a:moveTo>
                  <a:pt x="832450" y="435092"/>
                </a:moveTo>
                <a:lnTo>
                  <a:pt x="563965" y="435092"/>
                </a:lnTo>
                <a:lnTo>
                  <a:pt x="595748" y="435450"/>
                </a:lnTo>
                <a:lnTo>
                  <a:pt x="624247" y="446700"/>
                </a:lnTo>
                <a:lnTo>
                  <a:pt x="647035" y="467046"/>
                </a:lnTo>
                <a:lnTo>
                  <a:pt x="661679" y="494693"/>
                </a:lnTo>
                <a:lnTo>
                  <a:pt x="677070" y="513498"/>
                </a:lnTo>
                <a:lnTo>
                  <a:pt x="694869" y="530250"/>
                </a:lnTo>
                <a:lnTo>
                  <a:pt x="712723" y="541721"/>
                </a:lnTo>
                <a:lnTo>
                  <a:pt x="728278" y="544681"/>
                </a:lnTo>
                <a:lnTo>
                  <a:pt x="728888" y="544566"/>
                </a:lnTo>
                <a:lnTo>
                  <a:pt x="771646" y="520101"/>
                </a:lnTo>
                <a:lnTo>
                  <a:pt x="783402" y="491245"/>
                </a:lnTo>
                <a:lnTo>
                  <a:pt x="791246" y="475416"/>
                </a:lnTo>
                <a:lnTo>
                  <a:pt x="802350" y="459286"/>
                </a:lnTo>
                <a:lnTo>
                  <a:pt x="817876" y="443944"/>
                </a:lnTo>
                <a:lnTo>
                  <a:pt x="832450" y="435092"/>
                </a:lnTo>
                <a:close/>
              </a:path>
              <a:path w="1108710" h="1573530">
                <a:moveTo>
                  <a:pt x="1108237" y="258054"/>
                </a:moveTo>
                <a:lnTo>
                  <a:pt x="705913" y="258054"/>
                </a:lnTo>
                <a:lnTo>
                  <a:pt x="737717" y="258769"/>
                </a:lnTo>
                <a:lnTo>
                  <a:pt x="767253" y="272227"/>
                </a:lnTo>
                <a:lnTo>
                  <a:pt x="791290" y="296173"/>
                </a:lnTo>
                <a:lnTo>
                  <a:pt x="806599" y="328349"/>
                </a:lnTo>
                <a:lnTo>
                  <a:pt x="809796" y="362997"/>
                </a:lnTo>
                <a:lnTo>
                  <a:pt x="800876" y="393593"/>
                </a:lnTo>
                <a:lnTo>
                  <a:pt x="781533" y="416872"/>
                </a:lnTo>
                <a:lnTo>
                  <a:pt x="753462" y="429568"/>
                </a:lnTo>
                <a:lnTo>
                  <a:pt x="844401" y="429568"/>
                </a:lnTo>
                <a:lnTo>
                  <a:pt x="862590" y="424467"/>
                </a:lnTo>
                <a:lnTo>
                  <a:pt x="1108237" y="424286"/>
                </a:lnTo>
                <a:lnTo>
                  <a:pt x="1108237" y="258054"/>
                </a:lnTo>
                <a:close/>
              </a:path>
            </a:pathLst>
          </a:custGeom>
          <a:solidFill>
            <a:srgbClr val="E8E233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5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12497-A2E9-45C8-A354-7F78F4B1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Projekty odboru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44C81C-11BB-4F96-9A9F-91BCE3EB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8741"/>
            <a:ext cx="8596668" cy="4472621"/>
          </a:xfrm>
        </p:spPr>
        <p:txBody>
          <a:bodyPr/>
          <a:lstStyle/>
          <a:p>
            <a:r>
              <a:rPr lang="cs-CZ" sz="2000" dirty="0"/>
              <a:t>Trenéři v plzeňských školách</a:t>
            </a:r>
          </a:p>
          <a:p>
            <a:r>
              <a:rPr lang="cs-CZ" sz="2000" dirty="0" err="1"/>
              <a:t>Monkey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endParaRPr lang="cs-CZ" sz="2000" dirty="0"/>
          </a:p>
          <a:p>
            <a:r>
              <a:rPr lang="cs-CZ" sz="2000" dirty="0"/>
              <a:t>Plavecký přebor seniorů</a:t>
            </a:r>
          </a:p>
          <a:p>
            <a:r>
              <a:rPr lang="cs-CZ" sz="2000" dirty="0"/>
              <a:t>Přebor seniorů ve stolním tenise a badmintonu</a:t>
            </a:r>
          </a:p>
          <a:p>
            <a:r>
              <a:rPr lang="cs-CZ" sz="2000" dirty="0"/>
              <a:t>Festival běhu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6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1FC89-84AB-40D7-8B89-C7181988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265651"/>
            <a:ext cx="8596668" cy="84169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Trenéři v plzeňských školách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CBAAD-C930-400F-808A-D28AA79C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1199626"/>
            <a:ext cx="9093666" cy="5134062"/>
          </a:xfrm>
        </p:spPr>
        <p:txBody>
          <a:bodyPr/>
          <a:lstStyle/>
          <a:p>
            <a:r>
              <a:rPr lang="cs-CZ" sz="2000" b="1" dirty="0"/>
              <a:t>Cíle projektu </a:t>
            </a:r>
            <a:r>
              <a:rPr lang="cs-CZ" sz="2000" dirty="0"/>
              <a:t>:</a:t>
            </a:r>
          </a:p>
          <a:p>
            <a:pPr lvl="5"/>
            <a:r>
              <a:rPr lang="cs-CZ" sz="1600" dirty="0"/>
              <a:t> Propojení základních škol se sportovními kluby,</a:t>
            </a:r>
          </a:p>
          <a:p>
            <a:pPr lvl="5"/>
            <a:r>
              <a:rPr lang="cs-CZ" sz="1600" dirty="0"/>
              <a:t> Osvěta pedagogů tělesné výchovy v moderních přístupech k pohybové průpravě dětí</a:t>
            </a:r>
          </a:p>
          <a:p>
            <a:pPr lvl="5"/>
            <a:r>
              <a:rPr lang="cs-CZ" sz="1600" dirty="0"/>
              <a:t>Zvýšení povědomí žáků základních škol o sportovních klubech v okolí jejich školy</a:t>
            </a:r>
          </a:p>
          <a:p>
            <a:r>
              <a:rPr lang="cs-CZ" sz="2000" dirty="0"/>
              <a:t>Určené pro žáky </a:t>
            </a:r>
            <a:r>
              <a:rPr lang="cs-CZ" sz="2000" b="1" dirty="0"/>
              <a:t>3.-5. tříd ZŠ</a:t>
            </a:r>
          </a:p>
          <a:p>
            <a:r>
              <a:rPr lang="cs-CZ" sz="2000" dirty="0"/>
              <a:t>Projekt probíhá </a:t>
            </a:r>
            <a:r>
              <a:rPr lang="cs-CZ" sz="2000" b="1" dirty="0"/>
              <a:t>celý školní rok</a:t>
            </a:r>
          </a:p>
          <a:p>
            <a:r>
              <a:rPr lang="cs-CZ" sz="2000" dirty="0"/>
              <a:t>Přihlášky do </a:t>
            </a:r>
            <a:r>
              <a:rPr lang="cs-CZ" sz="2000" b="1" dirty="0"/>
              <a:t>10. ledna</a:t>
            </a:r>
          </a:p>
          <a:p>
            <a:r>
              <a:rPr lang="cs-CZ" sz="2000" dirty="0"/>
              <a:t>Změna v roce 2025: Trenéři budou nově navštěvovat více než pouze jednu základní školu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73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E3E3E3"/>
            </a:gs>
            <a:gs pos="99000">
              <a:schemeClr val="bg2">
                <a:tint val="93000"/>
                <a:satMod val="150000"/>
                <a:shade val="98000"/>
                <a:alpha val="79000"/>
                <a:lumMod val="84000"/>
                <a:lumOff val="16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7CF64EF-76E9-4F46-AEAA-DDBEF288E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43493"/>
              </p:ext>
            </p:extLst>
          </p:nvPr>
        </p:nvGraphicFramePr>
        <p:xfrm>
          <a:off x="584463" y="301658"/>
          <a:ext cx="11076495" cy="622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409">
                  <a:extLst>
                    <a:ext uri="{9D8B030D-6E8A-4147-A177-3AD203B41FA5}">
                      <a16:colId xmlns:a16="http://schemas.microsoft.com/office/drawing/2014/main" val="1064863475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3620487479"/>
                    </a:ext>
                  </a:extLst>
                </a:gridCol>
                <a:gridCol w="2610417">
                  <a:extLst>
                    <a:ext uri="{9D8B030D-6E8A-4147-A177-3AD203B41FA5}">
                      <a16:colId xmlns:a16="http://schemas.microsoft.com/office/drawing/2014/main" val="3155179027"/>
                    </a:ext>
                  </a:extLst>
                </a:gridCol>
                <a:gridCol w="2251882">
                  <a:extLst>
                    <a:ext uri="{9D8B030D-6E8A-4147-A177-3AD203B41FA5}">
                      <a16:colId xmlns:a16="http://schemas.microsoft.com/office/drawing/2014/main" val="3275166500"/>
                    </a:ext>
                  </a:extLst>
                </a:gridCol>
                <a:gridCol w="1161257">
                  <a:extLst>
                    <a:ext uri="{9D8B030D-6E8A-4147-A177-3AD203B41FA5}">
                      <a16:colId xmlns:a16="http://schemas.microsoft.com/office/drawing/2014/main" val="2889169027"/>
                    </a:ext>
                  </a:extLst>
                </a:gridCol>
              </a:tblGrid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Jméno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Funkce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E-mail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Telefon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Kancelář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77494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Štochlová Linda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pověřena vedením Odboru sportu MMP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stochlova@plzen.eu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37 803 3500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129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3882759"/>
                  </a:ext>
                </a:extLst>
              </a:tr>
              <a:tr h="908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Radová Petra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Sekretariát a referentka Odboru sportu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radovap@plzen.eu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37 803 3501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7816339"/>
                  </a:ext>
                </a:extLst>
              </a:tr>
              <a:tr h="715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Hanzalová Lucie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ekonomka Odboru sportu</a:t>
                      </a:r>
                      <a:endParaRPr lang="cs-CZ" dirty="0"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hanzalova@plzen.eu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37 803 3504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131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76805309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Mleziva Petr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 Odboru sportu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mleziva@plzen.eu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37 803 3506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132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5272547"/>
                  </a:ext>
                </a:extLst>
              </a:tr>
              <a:tr h="715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Kotková Kateřina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dirty="0">
                          <a:effectLst/>
                        </a:rPr>
                        <a:t>referentka Odboru sportu</a:t>
                      </a: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kotkovak@plzen.eu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37 803 3505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132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5197868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Bc. Šilhavý Martin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 Odboru sportu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silhavy@plzen.eu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37 803 3503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7973470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Ing.Bc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Smetková Olga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effectLst/>
                        </a:rPr>
                        <a:t>referentka Odboru sportu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smetkova@plzen.eu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37 803 3502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8327558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Straková Tereza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effectLst/>
                        </a:rPr>
                        <a:t>referentka Odboru sportu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strakova@plzen.eu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37 803 3507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35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9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565795-E1EF-4DD2-90CC-BDEB264E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9567"/>
            <a:ext cx="8902894" cy="510179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Benefity pro kluby:</a:t>
            </a:r>
          </a:p>
          <a:p>
            <a:pPr lvl="4"/>
            <a:r>
              <a:rPr lang="cs-CZ" sz="1800" dirty="0"/>
              <a:t>Trenéři mají možnost prezentovat svoji práci novým skupinám  dětí a přivést je ke sportu, případně přímo k danému sportu</a:t>
            </a:r>
          </a:p>
          <a:p>
            <a:pPr lvl="4"/>
            <a:r>
              <a:rPr lang="cs-CZ" sz="1800" dirty="0"/>
              <a:t> Finanční odměna pro trenéry 250,- Kč/h</a:t>
            </a:r>
          </a:p>
          <a:p>
            <a:pPr lvl="4"/>
            <a:r>
              <a:rPr lang="cs-CZ" sz="1800" dirty="0"/>
              <a:t> Možnost vyzkoušet si netradiční prostředí vedení tréninkové jednotky </a:t>
            </a:r>
          </a:p>
          <a:p>
            <a:pPr lvl="4"/>
            <a:r>
              <a:rPr lang="cs-CZ" sz="1800" dirty="0"/>
              <a:t> Příležitost pro navázání spolupráce se základními školami</a:t>
            </a:r>
          </a:p>
          <a:p>
            <a:pPr lvl="8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3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C0C3A-72A8-4543-99C7-7F9B25DC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F1EB01-6940-45B6-AD38-7B0D52AB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22" y="2324983"/>
            <a:ext cx="8596668" cy="444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1900" dirty="0"/>
              <a:t>soutěž pro žáky </a:t>
            </a:r>
            <a:r>
              <a:rPr lang="cs-CZ" sz="1900" b="1" dirty="0"/>
              <a:t>6. a 7. tříd </a:t>
            </a:r>
            <a:r>
              <a:rPr lang="cs-CZ" sz="1900" dirty="0"/>
              <a:t>základních škol zaměřená na obratnost, koordinaci a rychlost při zdolávání sportovní překážkové dráhy</a:t>
            </a:r>
          </a:p>
          <a:p>
            <a:pPr lvl="0"/>
            <a:r>
              <a:rPr lang="cs-CZ" sz="1900" b="1" dirty="0"/>
              <a:t>překážková dráha </a:t>
            </a:r>
            <a:r>
              <a:rPr lang="cs-CZ" sz="1900" dirty="0"/>
              <a:t>sestavena z běžně dostupných pomůcek každé školní tělocvičny</a:t>
            </a:r>
          </a:p>
          <a:p>
            <a:r>
              <a:rPr lang="cs-CZ" sz="1900" dirty="0"/>
              <a:t>partner: Krašovská Aktivity centrum Plzeň</a:t>
            </a:r>
          </a:p>
          <a:p>
            <a:pPr lvl="0"/>
            <a:r>
              <a:rPr lang="cs-CZ" sz="1900" dirty="0"/>
              <a:t>termín: </a:t>
            </a:r>
            <a:r>
              <a:rPr lang="cs-CZ" sz="1900" b="1" dirty="0"/>
              <a:t>od 1. 9. 2024 do 20. 11. 2024</a:t>
            </a:r>
          </a:p>
          <a:p>
            <a:pPr lvl="0"/>
            <a:r>
              <a:rPr lang="cs-CZ" sz="1900" dirty="0"/>
              <a:t>školní, obvodní, finálové kolo</a:t>
            </a:r>
          </a:p>
          <a:p>
            <a:pPr lvl="0"/>
            <a:r>
              <a:rPr lang="cs-CZ" sz="1900" dirty="0"/>
              <a:t>tým 14 členů – 7 hoši a 7 dívky (samostatně)</a:t>
            </a:r>
          </a:p>
          <a:p>
            <a:pPr lvl="0"/>
            <a:r>
              <a:rPr lang="cs-CZ" sz="1900" dirty="0"/>
              <a:t>finálové kolo – </a:t>
            </a:r>
            <a:r>
              <a:rPr lang="cs-CZ" sz="1900" b="1" dirty="0"/>
              <a:t>19. a 20. 11. 2024 </a:t>
            </a:r>
            <a:r>
              <a:rPr lang="cs-CZ" sz="1900" dirty="0"/>
              <a:t>v areálu KACP</a:t>
            </a:r>
          </a:p>
          <a:p>
            <a:pPr lvl="0"/>
            <a:r>
              <a:rPr lang="cs-CZ" sz="1900" dirty="0"/>
              <a:t>ceny: workshop pro třídu </a:t>
            </a:r>
            <a:r>
              <a:rPr lang="cs-CZ" sz="1900" dirty="0" err="1"/>
              <a:t>Parkour</a:t>
            </a:r>
            <a:r>
              <a:rPr lang="cs-CZ" sz="1900" dirty="0"/>
              <a:t> (hoši) a Jumping (dívky) na KACP, </a:t>
            </a:r>
          </a:p>
          <a:p>
            <a:pPr lvl="0"/>
            <a:r>
              <a:rPr lang="cs-CZ" sz="1900" dirty="0"/>
              <a:t>              voucher na hodinu jumpingu, </a:t>
            </a:r>
          </a:p>
          <a:p>
            <a:pPr lvl="0"/>
            <a:r>
              <a:rPr lang="cs-CZ" sz="1900" dirty="0"/>
              <a:t>              vstupné na </a:t>
            </a:r>
            <a:r>
              <a:rPr lang="cs-CZ" sz="1900" dirty="0" err="1"/>
              <a:t>Lutic</a:t>
            </a:r>
            <a:r>
              <a:rPr lang="cs-CZ" sz="1900" dirty="0"/>
              <a:t> Run</a:t>
            </a:r>
          </a:p>
          <a:p>
            <a:pPr lvl="0"/>
            <a:r>
              <a:rPr lang="cs-CZ" sz="1900" dirty="0"/>
              <a:t>1. ročník  v roce 2025</a:t>
            </a:r>
          </a:p>
          <a:p>
            <a:pPr lvl="0"/>
            <a:endParaRPr lang="cs-CZ" sz="2000" dirty="0"/>
          </a:p>
          <a:p>
            <a:endParaRPr lang="cs-CZ" dirty="0"/>
          </a:p>
        </p:txBody>
      </p:sp>
      <p:pic>
        <p:nvPicPr>
          <p:cNvPr id="4" name="Obrázek 3" descr="V:\Sport\MONKEY SKILLS\Logo\Nové monkey_skills_logo_rgb.png">
            <a:extLst>
              <a:ext uri="{FF2B5EF4-FFF2-40B4-BE49-F238E27FC236}">
                <a16:creationId xmlns:a16="http://schemas.microsoft.com/office/drawing/2014/main" id="{89B07D03-9F70-44A0-A357-5F865A50D6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-202534"/>
            <a:ext cx="3951214" cy="267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375A1F-A73C-44D9-ADF8-C8D96F1B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03" y="140365"/>
            <a:ext cx="2885270" cy="20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13E8F4-B8A3-481C-AC6B-856A9517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128"/>
            <a:ext cx="8659613" cy="3544211"/>
          </a:xfrm>
        </p:spPr>
        <p:txBody>
          <a:bodyPr/>
          <a:lstStyle/>
          <a:p>
            <a:r>
              <a:rPr lang="cs-CZ" dirty="0"/>
              <a:t>Soutěž pro seniory ve třech věkových kategoriích (65-74 let, 75-84 let, 85 a více let) a na třech různých tratích (50 m, 100 m, 200 m).</a:t>
            </a:r>
          </a:p>
        </p:txBody>
      </p:sp>
      <p:pic>
        <p:nvPicPr>
          <p:cNvPr id="2050" name="Picture 2" descr="https://www.euronovagroup.com/img/galleries/pzz23/Mikulassky_plavecky_prebor_senioru_3.jpg">
            <a:extLst>
              <a:ext uri="{FF2B5EF4-FFF2-40B4-BE49-F238E27FC236}">
                <a16:creationId xmlns:a16="http://schemas.microsoft.com/office/drawing/2014/main" id="{4E4A34A5-8E70-45B6-B1BE-0BD404FA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73" y="2768369"/>
            <a:ext cx="6290329" cy="35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602C41-7A3F-4DF4-AFE4-9F18487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52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Plavecký přebor seniorů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5" name="Grafický objekt 4" descr="Plavání">
            <a:extLst>
              <a:ext uri="{FF2B5EF4-FFF2-40B4-BE49-F238E27FC236}">
                <a16:creationId xmlns:a16="http://schemas.microsoft.com/office/drawing/2014/main" id="{B85397D3-B40E-4839-9B5D-46E9ABE4A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19" y="37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F91FF-C94B-443C-B374-1301754B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Přebor seniorů ve stolním tenise a badmintonu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B99048-B9DA-44CF-8D21-76F67364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Datum konání: </a:t>
            </a:r>
            <a:r>
              <a:rPr lang="cs-CZ" sz="2000" b="1" dirty="0"/>
              <a:t>14.2.2025</a:t>
            </a:r>
          </a:p>
          <a:p>
            <a:r>
              <a:rPr lang="cs-CZ" sz="2000" dirty="0"/>
              <a:t>Místo konání: </a:t>
            </a:r>
            <a:r>
              <a:rPr lang="cs-CZ" sz="2000" b="1" dirty="0"/>
              <a:t>Krašovská Aktivity centrum Plzeň</a:t>
            </a:r>
          </a:p>
          <a:p>
            <a:endParaRPr lang="cs-CZ" dirty="0"/>
          </a:p>
        </p:txBody>
      </p:sp>
      <p:pic>
        <p:nvPicPr>
          <p:cNvPr id="5" name="Grafický objekt 4" descr="Pálka na stolní tenis a míček">
            <a:extLst>
              <a:ext uri="{FF2B5EF4-FFF2-40B4-BE49-F238E27FC236}">
                <a16:creationId xmlns:a16="http://schemas.microsoft.com/office/drawing/2014/main" id="{10D2359D-0AA5-48CD-A1D4-13C011BF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048" y="106633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F91FF-C94B-443C-B374-1301754B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35301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Materiál byl zpracován pro účely semináře k administrativním procesům Odboru sportu MMP konaného v prosinci 2024 pro </a:t>
            </a:r>
            <a:r>
              <a:rPr lang="cs-CZ" sz="2400">
                <a:solidFill>
                  <a:schemeClr val="accent4">
                    <a:lumMod val="75000"/>
                  </a:schemeClr>
                </a:solidFill>
              </a:rPr>
              <a:t>sportovní kluby.</a:t>
            </a:r>
            <a:br>
              <a:rPr lang="cs-CZ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Při podávání žádostí věnujte prosím pozornost aktuálnímu znění vyhlášení dotačních programů či výzvy pro podání daru z důvodu možných změn v období od data tohoto semináře do skutečného vyhlášení jednotlivých dotačních programů či výzev.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303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FC6E8-77E0-4311-AD87-6794A94E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083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Dotační programy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3D0F6E-0E6E-4D90-9854-877CFE10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41" y="1551963"/>
            <a:ext cx="8869338" cy="5016617"/>
          </a:xfrm>
        </p:spPr>
        <p:txBody>
          <a:bodyPr>
            <a:normAutofit/>
          </a:bodyPr>
          <a:lstStyle/>
          <a:p>
            <a:r>
              <a:rPr lang="cs-CZ" sz="2000" dirty="0"/>
              <a:t>Podání žádosti o dotaci pro rok 2025 bude umožněno výhradně elektronicky prostřednictvím dotačního portálu města Plzně -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https://dotace.plzen.eu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000" dirty="0"/>
              <a:t>Možnost využití elektronického podpisu</a:t>
            </a:r>
          </a:p>
          <a:p>
            <a:endParaRPr lang="cs-CZ" sz="2000" dirty="0"/>
          </a:p>
          <a:p>
            <a:r>
              <a:rPr lang="cs-CZ" sz="2000" dirty="0"/>
              <a:t>Podpora sportu a tělovýchovy včetně podpory hendikepovaných sportovců pro rok 2025</a:t>
            </a:r>
          </a:p>
          <a:p>
            <a:r>
              <a:rPr lang="cs-CZ" sz="2000" dirty="0"/>
              <a:t>Podpora sportovních akcí na území města Plzně pro rok 2025</a:t>
            </a:r>
          </a:p>
          <a:p>
            <a:r>
              <a:rPr lang="cs-CZ" sz="2000" dirty="0"/>
              <a:t>Rekonstrukce, výstavba a rozvoj sportovních zařízení, areálů a související infrastruktury na území města Plzně</a:t>
            </a:r>
          </a:p>
          <a:p>
            <a:r>
              <a:rPr lang="cs-CZ" sz="2000" dirty="0"/>
              <a:t>Podpora individuálních sportovců – reprezentantů ČR ve věku 12 až 23 let v roce 2024           nově v roce 2025 Výzva k podání žádosti</a:t>
            </a:r>
          </a:p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C5304D2-23C7-4A1E-8021-0BA960B58FC3}"/>
              </a:ext>
            </a:extLst>
          </p:cNvPr>
          <p:cNvSpPr/>
          <p:nvPr/>
        </p:nvSpPr>
        <p:spPr>
          <a:xfrm>
            <a:off x="2978093" y="5785986"/>
            <a:ext cx="545284" cy="196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F6C1-EC84-4586-A52E-F664EB8F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Podpora sportu a tělovýchovy včetně podpory hendikepovaných sportovců pro rok 2025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F3DE1-10B6-4FA3-813A-E149F43D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343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Administrátor: </a:t>
            </a:r>
            <a:r>
              <a:rPr lang="cs-CZ" sz="2000" b="1" dirty="0"/>
              <a:t>Bc. Martin Šilhavý</a:t>
            </a:r>
          </a:p>
          <a:p>
            <a:r>
              <a:rPr lang="cs-CZ" sz="2000" dirty="0"/>
              <a:t>Žádosti od </a:t>
            </a:r>
            <a:r>
              <a:rPr lang="cs-CZ" sz="2000" b="1" dirty="0"/>
              <a:t>1.1.2025</a:t>
            </a:r>
            <a:r>
              <a:rPr lang="cs-CZ" sz="2000" dirty="0"/>
              <a:t> do </a:t>
            </a:r>
            <a:r>
              <a:rPr lang="cs-CZ" sz="2000" b="1" dirty="0"/>
              <a:t>14.2.2025</a:t>
            </a:r>
            <a:r>
              <a:rPr lang="cs-CZ" sz="2000" dirty="0"/>
              <a:t> (12:00)</a:t>
            </a:r>
          </a:p>
          <a:p>
            <a:r>
              <a:rPr lang="cs-CZ" sz="2000" dirty="0"/>
              <a:t>Maximální částka žádosti a zároveň maximální výše dotace, kterou je možno poskytnout činí </a:t>
            </a:r>
            <a:r>
              <a:rPr lang="cs-CZ" sz="2000" b="1" dirty="0"/>
              <a:t>750</a:t>
            </a:r>
            <a:r>
              <a:rPr lang="cs-CZ" sz="2000" dirty="0"/>
              <a:t> tis. Kč.</a:t>
            </a:r>
          </a:p>
          <a:p>
            <a:r>
              <a:rPr lang="cs-CZ" sz="2000" dirty="0"/>
              <a:t>Nově pouze </a:t>
            </a:r>
            <a:r>
              <a:rPr lang="cs-CZ" sz="2000" b="1" dirty="0"/>
              <a:t>jedna</a:t>
            </a:r>
            <a:r>
              <a:rPr lang="cs-CZ" sz="2000" dirty="0"/>
              <a:t> kategorie</a:t>
            </a:r>
          </a:p>
          <a:p>
            <a:r>
              <a:rPr lang="cs-CZ" sz="2000" b="1" i="1" dirty="0"/>
              <a:t>pokud žadatel zařadí provozní energie do vyúčtování, bude muset doložit finální fakturu, ve které je zohledněn případný přeplatek či nedoplatek. </a:t>
            </a:r>
          </a:p>
          <a:p>
            <a:r>
              <a:rPr lang="cs-CZ" sz="2000" b="1" i="1" dirty="0"/>
              <a:t>v případě využití automobilové dopravy bude možné uhradit pouze náklady za pohonné hmoty (sazba za 1 km = maximálně 5,60 Kč). Nelze hradit náklady za nákup dálničních známek a mýtného. Žadatel musí doložit doklady prokazující účast na sportovní akci (cestovní příkaz).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132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FB83AE-5AD4-435F-8AF2-F62AC396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45" y="864067"/>
            <a:ext cx="8596668" cy="560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Přílohou žádosti musí být: </a:t>
            </a:r>
            <a:endParaRPr lang="cs-CZ" sz="2000" u="sng" dirty="0"/>
          </a:p>
          <a:p>
            <a:r>
              <a:rPr lang="cs-CZ" sz="2000" dirty="0"/>
              <a:t>a) výkaz zisku a ztrát za uplynulé účetní období </a:t>
            </a:r>
          </a:p>
          <a:p>
            <a:r>
              <a:rPr lang="cs-CZ" sz="2000" dirty="0"/>
              <a:t>b) výpis z veřejného rejstříku vedeného příslušným soudem ne starší než jeden měsíc, případně aktuální stanovy, doklad o zastupování žadatele </a:t>
            </a:r>
          </a:p>
          <a:p>
            <a:r>
              <a:rPr lang="cs-CZ" sz="2000" dirty="0"/>
              <a:t>c) </a:t>
            </a:r>
            <a:r>
              <a:rPr lang="cs-CZ" sz="2000" b="1" dirty="0"/>
              <a:t>úplný výpis </a:t>
            </a:r>
            <a:r>
              <a:rPr lang="cs-CZ" sz="2000" dirty="0"/>
              <a:t>z veřejného rejstříku evidence skutečných majitelů </a:t>
            </a:r>
          </a:p>
          <a:p>
            <a:r>
              <a:rPr lang="cs-CZ" sz="2000" dirty="0"/>
              <a:t>d) doklad o vedení účtu u peněžního ústavu</a:t>
            </a:r>
          </a:p>
          <a:p>
            <a:r>
              <a:rPr lang="cs-CZ" sz="2000" dirty="0"/>
              <a:t>e) list vlastnictví (vlastní sportoviště) případně smlouva o správě (sportoviště ve správě) </a:t>
            </a:r>
          </a:p>
          <a:p>
            <a:r>
              <a:rPr lang="cs-CZ" sz="2000" dirty="0"/>
              <a:t>f) výpis z Rejstříku sportu Národní sportovní agentury </a:t>
            </a:r>
          </a:p>
          <a:p>
            <a:r>
              <a:rPr lang="cs-CZ" sz="2000" dirty="0"/>
              <a:t>g) identifikace osob </a:t>
            </a:r>
          </a:p>
          <a:p>
            <a:r>
              <a:rPr lang="cs-CZ" sz="2000" dirty="0"/>
              <a:t>h) formulář žádosti </a:t>
            </a:r>
          </a:p>
        </p:txBody>
      </p:sp>
    </p:spTree>
    <p:extLst>
      <p:ext uri="{BB962C8B-B14F-4D97-AF65-F5344CB8AC3E}">
        <p14:creationId xmlns:p14="http://schemas.microsoft.com/office/powerpoint/2010/main" val="18621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DB1AB47-BED0-4C77-9C0F-FFD3F4427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91765"/>
              </p:ext>
            </p:extLst>
          </p:nvPr>
        </p:nvGraphicFramePr>
        <p:xfrm>
          <a:off x="2658583" y="215317"/>
          <a:ext cx="4413336" cy="624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8583" y="215317"/>
                        <a:ext cx="4413336" cy="6244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5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87E83-04B1-4B7F-AF12-32F1DFC6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Podpora sportovních akcí na území města Plzně pro rok 2025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A7F92-B5CB-4FCD-B2AC-5571CF4B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03956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Administrátor: </a:t>
            </a:r>
            <a:r>
              <a:rPr lang="cs-CZ" sz="2000" b="1" dirty="0"/>
              <a:t>Petr Mleziva</a:t>
            </a:r>
          </a:p>
          <a:p>
            <a:r>
              <a:rPr lang="cs-CZ" sz="2000" dirty="0"/>
              <a:t>Žádosti od </a:t>
            </a:r>
            <a:r>
              <a:rPr lang="cs-CZ" sz="2000" b="1" dirty="0"/>
              <a:t>1.12.2024</a:t>
            </a:r>
            <a:r>
              <a:rPr lang="cs-CZ" sz="2000" dirty="0"/>
              <a:t> do </a:t>
            </a:r>
            <a:r>
              <a:rPr lang="cs-CZ" sz="2000" b="1" dirty="0"/>
              <a:t>29.8.2025</a:t>
            </a:r>
            <a:r>
              <a:rPr lang="cs-CZ" sz="2000" dirty="0"/>
              <a:t> (12:00)</a:t>
            </a:r>
            <a:endParaRPr lang="cs-CZ" dirty="0"/>
          </a:p>
          <a:p>
            <a:r>
              <a:rPr lang="cs-CZ" sz="2200" dirty="0"/>
              <a:t>Podání žádosti vždy </a:t>
            </a:r>
            <a:r>
              <a:rPr lang="cs-CZ" sz="2200" b="1" dirty="0"/>
              <a:t>před</a:t>
            </a:r>
            <a:r>
              <a:rPr lang="cs-CZ" sz="2200" dirty="0"/>
              <a:t> konáním akce</a:t>
            </a:r>
          </a:p>
          <a:p>
            <a:r>
              <a:rPr lang="cs-CZ" sz="2200" dirty="0"/>
              <a:t>Maximálně </a:t>
            </a:r>
            <a:r>
              <a:rPr lang="cs-CZ" sz="2200" b="1" dirty="0"/>
              <a:t>tři </a:t>
            </a:r>
            <a:r>
              <a:rPr lang="cs-CZ" sz="2200" dirty="0"/>
              <a:t>různé žádosti a maximálně </a:t>
            </a:r>
            <a:r>
              <a:rPr lang="cs-CZ" sz="2200" b="1" dirty="0"/>
              <a:t>jedna</a:t>
            </a:r>
            <a:r>
              <a:rPr lang="cs-CZ" sz="2200" dirty="0"/>
              <a:t> na konkrétní akci</a:t>
            </a:r>
          </a:p>
          <a:p>
            <a:r>
              <a:rPr lang="cs-CZ" sz="2200" dirty="0"/>
              <a:t>Žadatelé </a:t>
            </a:r>
            <a:r>
              <a:rPr lang="cs-CZ" sz="2200" b="1" dirty="0"/>
              <a:t>mohou</a:t>
            </a:r>
            <a:r>
              <a:rPr lang="cs-CZ" sz="2200" dirty="0"/>
              <a:t> podat žádosti o dotaci již v prvním kole i přesto, že se dané akce budou konat až na konci roku. </a:t>
            </a:r>
            <a:endParaRPr lang="cs-CZ" dirty="0"/>
          </a:p>
          <a:p>
            <a:r>
              <a:rPr lang="cs-CZ" sz="2000" dirty="0"/>
              <a:t>Minimální částka:</a:t>
            </a:r>
            <a:r>
              <a:rPr lang="cs-CZ" sz="2000" b="1" dirty="0"/>
              <a:t>10</a:t>
            </a:r>
            <a:r>
              <a:rPr lang="cs-CZ" sz="2000" dirty="0"/>
              <a:t> tis. Kč </a:t>
            </a:r>
          </a:p>
          <a:p>
            <a:r>
              <a:rPr lang="cs-CZ" sz="2000" dirty="0"/>
              <a:t>Maximální částka žádosti a zároveň maximální výše dotace, kterou je možno poskytnout činí </a:t>
            </a:r>
            <a:r>
              <a:rPr lang="cs-CZ" sz="2000" b="1" dirty="0"/>
              <a:t>250</a:t>
            </a:r>
            <a:r>
              <a:rPr lang="cs-CZ" sz="2000" dirty="0"/>
              <a:t> tis. Kč.</a:t>
            </a:r>
          </a:p>
          <a:p>
            <a:r>
              <a:rPr lang="cs-CZ" sz="2000" dirty="0"/>
              <a:t>Nově pouze </a:t>
            </a:r>
            <a:r>
              <a:rPr lang="cs-CZ" sz="2000" b="1" dirty="0"/>
              <a:t>dvě</a:t>
            </a:r>
            <a:r>
              <a:rPr lang="cs-CZ" sz="2000" dirty="0"/>
              <a:t> kola</a:t>
            </a:r>
          </a:p>
          <a:p>
            <a:r>
              <a:rPr lang="cs-CZ" sz="2100" dirty="0"/>
              <a:t>Nově vyžadována </a:t>
            </a:r>
            <a:r>
              <a:rPr lang="cs-CZ" sz="2100" b="1" dirty="0"/>
              <a:t>tisková zpráva </a:t>
            </a:r>
            <a:r>
              <a:rPr lang="cs-CZ" sz="2100" dirty="0"/>
              <a:t>(před nebo po akci)</a:t>
            </a:r>
          </a:p>
          <a:p>
            <a:r>
              <a:rPr lang="cs-CZ" sz="2100" dirty="0"/>
              <a:t>Doložení propagace pomocí </a:t>
            </a:r>
            <a:r>
              <a:rPr lang="cs-CZ" sz="2100" b="1" dirty="0"/>
              <a:t>loga</a:t>
            </a:r>
            <a:r>
              <a:rPr lang="cs-CZ" sz="2100" dirty="0"/>
              <a:t> města Plzně (možnost zápůjčky banneru)</a:t>
            </a:r>
          </a:p>
          <a:p>
            <a:endParaRPr lang="cs-CZ" sz="2100" dirty="0"/>
          </a:p>
          <a:p>
            <a:pPr marL="0" indent="0">
              <a:buNone/>
            </a:pPr>
            <a:endParaRPr lang="cs-CZ" sz="2100" b="1" dirty="0"/>
          </a:p>
          <a:p>
            <a:endParaRPr lang="cs-CZ" sz="2100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5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96C648-35DE-4F38-A091-C9278847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78" y="605460"/>
            <a:ext cx="8596668" cy="564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Rozdělní žadatelů do jednotlivých kategorií: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  <a:t>A.</a:t>
            </a:r>
            <a:r>
              <a:rPr lang="cs-CZ" sz="2000" b="1" u="sng" dirty="0"/>
              <a:t> </a:t>
            </a:r>
            <a:r>
              <a:rPr lang="cs-CZ" sz="2000" u="sng" dirty="0"/>
              <a:t>Mezinárodní sportovní akce</a:t>
            </a:r>
          </a:p>
          <a:p>
            <a:r>
              <a:rPr lang="cs-CZ" sz="2000" dirty="0"/>
              <a:t> účast sportovců / kolektivů z minimálně 3 států (zemí)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  <a:t>B.</a:t>
            </a:r>
            <a:r>
              <a:rPr lang="cs-CZ" sz="2000" b="1" u="sng" dirty="0"/>
              <a:t> </a:t>
            </a:r>
            <a:r>
              <a:rPr lang="cs-CZ" sz="2000" u="sng" dirty="0"/>
              <a:t>Celorepublikové sportovní akce</a:t>
            </a:r>
          </a:p>
          <a:p>
            <a:r>
              <a:rPr lang="cs-CZ" sz="2000" dirty="0"/>
              <a:t> účast sportovců / kolektivů z minimálně 3 krajů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i="1" u="sng" dirty="0">
                <a:solidFill>
                  <a:schemeClr val="accent2">
                    <a:lumMod val="75000"/>
                  </a:schemeClr>
                </a:solidFill>
              </a:rPr>
              <a:t>C.</a:t>
            </a:r>
            <a:r>
              <a:rPr lang="cs-CZ" sz="2000" b="1" i="1" u="sng" dirty="0"/>
              <a:t> </a:t>
            </a:r>
            <a:r>
              <a:rPr lang="cs-CZ" sz="2000" i="1" u="sng" dirty="0"/>
              <a:t>Regionální sportovní akce</a:t>
            </a:r>
          </a:p>
          <a:p>
            <a:r>
              <a:rPr lang="cs-CZ" sz="2000" dirty="0"/>
              <a:t> účast sportovců / kolektivů z méně než 3 států a současně méně než 3 krajů z ČR</a:t>
            </a:r>
          </a:p>
          <a:p>
            <a:r>
              <a:rPr lang="cs-CZ" sz="2000" dirty="0"/>
              <a:t> pořadatelem regionální sportovní akce musí být organizace se sídlem na území města Plzně</a:t>
            </a:r>
          </a:p>
        </p:txBody>
      </p:sp>
    </p:spTree>
    <p:extLst>
      <p:ext uri="{BB962C8B-B14F-4D97-AF65-F5344CB8AC3E}">
        <p14:creationId xmlns:p14="http://schemas.microsoft.com/office/powerpoint/2010/main" val="423227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1F6120-5CDC-4FFD-8505-7093DE38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1729"/>
            <a:ext cx="8596668" cy="552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Rozdělení finanční alokace: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1. kolo</a:t>
            </a:r>
          </a:p>
          <a:p>
            <a:r>
              <a:rPr lang="cs-CZ" sz="2000" dirty="0"/>
              <a:t>žádosti podané v období </a:t>
            </a:r>
            <a:r>
              <a:rPr lang="cs-CZ" sz="2000" b="1" dirty="0"/>
              <a:t>1. 12. 2024 – 31. 3. 2025</a:t>
            </a:r>
          </a:p>
          <a:p>
            <a:r>
              <a:rPr lang="cs-CZ" sz="2000" dirty="0"/>
              <a:t>rozdělení maximálně </a:t>
            </a:r>
            <a:r>
              <a:rPr lang="cs-CZ" sz="2000" b="1" dirty="0"/>
              <a:t>60 %</a:t>
            </a:r>
            <a:r>
              <a:rPr lang="cs-CZ" sz="2000" dirty="0"/>
              <a:t> alokované částky dotačního programu</a:t>
            </a:r>
          </a:p>
          <a:p>
            <a:r>
              <a:rPr lang="cs-CZ" sz="2000" dirty="0"/>
              <a:t>předloženo do orgánů města Plzně do </a:t>
            </a:r>
            <a:r>
              <a:rPr lang="cs-CZ" sz="2000" b="1" dirty="0"/>
              <a:t>30. 6. 2025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2. kolo</a:t>
            </a:r>
          </a:p>
          <a:p>
            <a:r>
              <a:rPr lang="cs-CZ" sz="2000" dirty="0"/>
              <a:t>žádosti podané v období </a:t>
            </a:r>
            <a:r>
              <a:rPr lang="cs-CZ" sz="2000" b="1" dirty="0"/>
              <a:t>1. 4. 2025 – 29. 8. 2025</a:t>
            </a:r>
          </a:p>
          <a:p>
            <a:r>
              <a:rPr lang="cs-CZ" sz="2000" dirty="0"/>
              <a:t>rozdělení finančních částek </a:t>
            </a:r>
            <a:r>
              <a:rPr lang="cs-CZ" sz="2000" b="1" dirty="0"/>
              <a:t>do vyčerpání finanční alokace </a:t>
            </a:r>
            <a:r>
              <a:rPr lang="cs-CZ" sz="2000" dirty="0"/>
              <a:t>dotačního programu</a:t>
            </a:r>
          </a:p>
          <a:p>
            <a:r>
              <a:rPr lang="cs-CZ" sz="2000" dirty="0"/>
              <a:t>předloženo do orgánů města Plzně do </a:t>
            </a:r>
            <a:r>
              <a:rPr lang="cs-CZ" sz="2000" b="1" dirty="0"/>
              <a:t>30. 11. 2025</a:t>
            </a:r>
          </a:p>
        </p:txBody>
      </p:sp>
    </p:spTree>
    <p:extLst>
      <p:ext uri="{BB962C8B-B14F-4D97-AF65-F5344CB8AC3E}">
        <p14:creationId xmlns:p14="http://schemas.microsoft.com/office/powerpoint/2010/main" val="321625315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1638</TotalTime>
  <Words>1779</Words>
  <Application>Microsoft Office PowerPoint</Application>
  <PresentationFormat>Širokoúhlá obrazovka</PresentationFormat>
  <Paragraphs>195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 3</vt:lpstr>
      <vt:lpstr>Fazeta</vt:lpstr>
      <vt:lpstr>Acrobat Document</vt:lpstr>
      <vt:lpstr>Prezentace aplikace PowerPoint</vt:lpstr>
      <vt:lpstr>Prezentace aplikace PowerPoint</vt:lpstr>
      <vt:lpstr>Dotační programy </vt:lpstr>
      <vt:lpstr>Podpora sportu a tělovýchovy včetně podpory hendikepovaných sportovců pro rok 2025 </vt:lpstr>
      <vt:lpstr>Prezentace aplikace PowerPoint</vt:lpstr>
      <vt:lpstr>Prezentace aplikace PowerPoint</vt:lpstr>
      <vt:lpstr>Podpora sportovních akcí na území města Plzně pro rok 2025 </vt:lpstr>
      <vt:lpstr>Prezentace aplikace PowerPoint</vt:lpstr>
      <vt:lpstr>Prezentace aplikace PowerPoint</vt:lpstr>
      <vt:lpstr>Prezentace aplikace PowerPoint</vt:lpstr>
      <vt:lpstr>Rekonstrukce, výstavba a rozvoj sportovních zařízení, areálů a související infrastruktury na území města Plzně</vt:lpstr>
      <vt:lpstr>Prezentace aplikace PowerPoint</vt:lpstr>
      <vt:lpstr>Výzva k podání žádosti o finanční dar pro reprezentanty ČR ve věkové kategorii 12 až 23 let a handicapované – reprezentanty ČR</vt:lpstr>
      <vt:lpstr>Časté dotazy</vt:lpstr>
      <vt:lpstr>Prezentace aplikace PowerPoint</vt:lpstr>
      <vt:lpstr>Webové stránky</vt:lpstr>
      <vt:lpstr>Prezentace aplikace PowerPoint</vt:lpstr>
      <vt:lpstr>Projekty odboru</vt:lpstr>
      <vt:lpstr>Trenéři v plzeňských školách </vt:lpstr>
      <vt:lpstr>Prezentace aplikace PowerPoint</vt:lpstr>
      <vt:lpstr> </vt:lpstr>
      <vt:lpstr>Plavecký přebor seniorů  </vt:lpstr>
      <vt:lpstr>Přebor seniorů ve stolním tenise a badmintonu  </vt:lpstr>
      <vt:lpstr>Materiál byl zpracován pro účely semináře k administrativním procesům Odboru sportu MMP konaného v prosinci 2024 pro sportovní kluby. Při podávání žádostí věnujte prosím pozornost aktuálnímu znění vyhlášení dotačních programů či výzvy pro podání daru z důvodu možných změn v období od data tohoto semináře do skutečného vyhlášení jednotlivých dotačních programů či výzev.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Odboru sportu</dc:title>
  <dc:creator>Šilhavý Martin</dc:creator>
  <cp:lastModifiedBy>Štochlová Linda</cp:lastModifiedBy>
  <cp:revision>175</cp:revision>
  <dcterms:created xsi:type="dcterms:W3CDTF">2024-10-17T12:13:02Z</dcterms:created>
  <dcterms:modified xsi:type="dcterms:W3CDTF">2025-02-22T11:40:56Z</dcterms:modified>
</cp:coreProperties>
</file>